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23"/>
  </p:notesMasterIdLst>
  <p:handoutMasterIdLst>
    <p:handoutMasterId r:id="rId24"/>
  </p:handoutMasterIdLst>
  <p:sldIdLst>
    <p:sldId id="272" r:id="rId2"/>
    <p:sldId id="375" r:id="rId3"/>
    <p:sldId id="383" r:id="rId4"/>
    <p:sldId id="335" r:id="rId5"/>
    <p:sldId id="355" r:id="rId6"/>
    <p:sldId id="374" r:id="rId7"/>
    <p:sldId id="384" r:id="rId8"/>
    <p:sldId id="364" r:id="rId9"/>
    <p:sldId id="353" r:id="rId10"/>
    <p:sldId id="365" r:id="rId11"/>
    <p:sldId id="352" r:id="rId12"/>
    <p:sldId id="342" r:id="rId13"/>
    <p:sldId id="379" r:id="rId14"/>
    <p:sldId id="371" r:id="rId15"/>
    <p:sldId id="385" r:id="rId16"/>
    <p:sldId id="377" r:id="rId17"/>
    <p:sldId id="343" r:id="rId18"/>
    <p:sldId id="358" r:id="rId19"/>
    <p:sldId id="357" r:id="rId20"/>
    <p:sldId id="366" r:id="rId21"/>
    <p:sldId id="370" r:id="rId22"/>
  </p:sldIdLst>
  <p:sldSz cx="9144000" cy="6858000" type="letter"/>
  <p:notesSz cx="7010400" cy="9236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Helvetic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Helvetic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Helvetic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Helvetic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2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bg2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bg2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bg2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bg2"/>
        </a:solidFill>
        <a:latin typeface="Helvetic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CCFFCC"/>
    <a:srgbClr val="99FFCC"/>
    <a:srgbClr val="CCFFFF"/>
    <a:srgbClr val="FFFFFF"/>
    <a:srgbClr val="66FFFF"/>
    <a:srgbClr val="0066FF"/>
    <a:srgbClr val="CCFF99"/>
    <a:srgbClr val="FF339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1950" y="-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063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03762" cy="45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05" tIns="46602" rIns="93205" bIns="46602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6639" y="0"/>
            <a:ext cx="3003761" cy="45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05" tIns="46602" rIns="93205" bIns="4660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7613" y="685800"/>
            <a:ext cx="4581525" cy="34369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4984" y="4349998"/>
            <a:ext cx="5160433" cy="419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05" tIns="46602" rIns="93205" bIns="466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77501"/>
            <a:ext cx="3003762" cy="45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05" tIns="46602" rIns="93205" bIns="46602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6639" y="8777501"/>
            <a:ext cx="3003761" cy="45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05" tIns="46602" rIns="93205" bIns="4660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A403418-1431-446C-93A4-67F314F6E6B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2519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6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28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2797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1524000"/>
            <a:ext cx="9144000" cy="4800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2800" name="Rectangle 3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fld id="{7D1A0966-87D0-437C-B502-63846DA0F73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3DD6D7-9DCE-4AE8-BA03-BBB6ABDC9E8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995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6CA374-CDCE-4315-8441-32326A90871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3842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295400"/>
            <a:ext cx="3771900" cy="5105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295400"/>
            <a:ext cx="37719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42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AA27C38-EE67-458A-9968-F07BEF4FA00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727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A4FC51-A50F-458F-8148-2C39E4A1667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370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87CFAD1-5AAE-4C0F-812B-E2D73F68AC0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388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7719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95400"/>
            <a:ext cx="37719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2AA6A3-AEC6-43AE-BF5F-7ECDF4C33E5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11099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31259F9-83B3-4967-9C6F-78C8BC5AF03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30746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9E74297-1A82-41C0-AAD1-12DC8724D9C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369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F2AF423-AB9A-4D3D-B2C1-603A90568A8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0487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BF5519-3C50-42BB-A009-EC8552B2224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1851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BCC886-8479-40B7-9C21-FE365919801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3729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176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696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76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tx1"/>
                </a:solidFill>
              </a:defRPr>
            </a:lvl1pPr>
          </a:lstStyle>
          <a:p>
            <a:fld id="{07C786C5-BE6F-4E7E-B6DC-863A120293AE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31766" name="Rectangle 22"/>
          <p:cNvSpPr>
            <a:spLocks noChangeArrowheads="1"/>
          </p:cNvSpPr>
          <p:nvPr/>
        </p:nvSpPr>
        <p:spPr bwMode="auto">
          <a:xfrm>
            <a:off x="0" y="914400"/>
            <a:ext cx="9144000" cy="76200"/>
          </a:xfrm>
          <a:prstGeom prst="rect">
            <a:avLst/>
          </a:prstGeom>
          <a:solidFill>
            <a:schemeClr val="hlink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2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2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2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2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1400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14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1400">
          <a:solidFill>
            <a:schemeClr val="bg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1400">
          <a:solidFill>
            <a:schemeClr val="bg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1400">
          <a:solidFill>
            <a:schemeClr val="bg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1400">
          <a:solidFill>
            <a:schemeClr val="bg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14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533400"/>
            <a:ext cx="8991600" cy="1143000"/>
          </a:xfrm>
          <a:noFill/>
          <a:ln/>
        </p:spPr>
        <p:txBody>
          <a:bodyPr anchor="b"/>
          <a:lstStyle/>
          <a:p>
            <a:r>
              <a:rPr kumimoji="0" lang="en-US" altLang="en-US" b="1" dirty="0" smtClean="0"/>
              <a:t>High-Throughput Programmable Systolic Array</a:t>
            </a:r>
            <a:br>
              <a:rPr kumimoji="0" lang="en-US" altLang="en-US" b="1" dirty="0" smtClean="0"/>
            </a:br>
            <a:r>
              <a:rPr kumimoji="0" lang="en-US" altLang="en-US" b="1" dirty="0" smtClean="0"/>
              <a:t>FFT Architecture and FPGA Implementations</a:t>
            </a:r>
            <a:endParaRPr kumimoji="0" lang="en-US" altLang="en-US" dirty="0">
              <a:solidFill>
                <a:schemeClr val="tx1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1066800"/>
            <a:ext cx="7239000" cy="1295400"/>
          </a:xfrm>
          <a:noFill/>
          <a:ln/>
        </p:spPr>
        <p:txBody>
          <a:bodyPr/>
          <a:lstStyle/>
          <a:p>
            <a:endParaRPr lang="en-US" altLang="en-US" sz="2000" dirty="0" smtClean="0"/>
          </a:p>
          <a:p>
            <a:endParaRPr lang="en-US" altLang="en-US" sz="2000" dirty="0"/>
          </a:p>
          <a:p>
            <a:endParaRPr lang="en-US" altLang="en-US" sz="2000" b="1" dirty="0" smtClean="0"/>
          </a:p>
          <a:p>
            <a:endParaRPr lang="en-US" altLang="en-US" sz="2000" b="1" dirty="0"/>
          </a:p>
          <a:p>
            <a:endParaRPr lang="en-US" altLang="en-US" sz="2000" b="1" dirty="0" smtClean="0"/>
          </a:p>
          <a:p>
            <a:endParaRPr lang="en-US" altLang="en-US" sz="2000" b="1" dirty="0"/>
          </a:p>
          <a:p>
            <a:endParaRPr lang="en-US" altLang="en-US" sz="2000" b="1" dirty="0" smtClean="0"/>
          </a:p>
          <a:p>
            <a:r>
              <a:rPr lang="en-US" altLang="en-US" sz="2000" b="1" dirty="0" smtClean="0"/>
              <a:t>J</a:t>
            </a:r>
            <a:r>
              <a:rPr lang="en-US" altLang="en-US" sz="2000" b="1" dirty="0"/>
              <a:t>. Greg Nash</a:t>
            </a:r>
          </a:p>
          <a:p>
            <a:r>
              <a:rPr lang="en-US" altLang="en-US" sz="2000" b="1" dirty="0"/>
              <a:t>www.centar.net</a:t>
            </a:r>
          </a:p>
          <a:p>
            <a:r>
              <a:rPr lang="en-US" altLang="en-US" sz="2000" b="1" dirty="0"/>
              <a:t>jgregnash@centar.net</a:t>
            </a:r>
          </a:p>
          <a:p>
            <a:endParaRPr lang="en-US" altLang="en-US" sz="2000" b="1" dirty="0"/>
          </a:p>
          <a:p>
            <a:endParaRPr lang="en-US" altLang="en-US" sz="2000" b="1" dirty="0"/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kumimoji="0" lang="en-US" altLang="en-US" sz="2000" b="1" dirty="0" smtClean="0"/>
              <a:t>ICNC 2014</a:t>
            </a:r>
            <a:endParaRPr kumimoji="0" lang="en-US" altLang="en-US" sz="2000" b="1" dirty="0"/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altLang="en-US" b="1" dirty="0"/>
          </a:p>
          <a:p>
            <a:endParaRPr lang="en-US" altLang="en-US" sz="1600" dirty="0"/>
          </a:p>
        </p:txBody>
      </p:sp>
      <p:pic>
        <p:nvPicPr>
          <p:cNvPr id="5" name="Picture 4" descr="H:\Jim\Matlab\cropped logo.mi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057400"/>
            <a:ext cx="1319213" cy="143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en-US" b="1" dirty="0"/>
              <a:t>Processing flow for DFT of length </a:t>
            </a:r>
            <a:r>
              <a:rPr kumimoji="0" lang="en-US" altLang="en-US" b="1" i="1" dirty="0"/>
              <a:t>N </a:t>
            </a:r>
            <a:r>
              <a:rPr kumimoji="0" lang="en-US" altLang="en-US" b="1" dirty="0"/>
              <a:t>= </a:t>
            </a:r>
            <a:r>
              <a:rPr kumimoji="0" lang="en-US" altLang="en-US" b="1" i="1" dirty="0"/>
              <a:t>N</a:t>
            </a:r>
            <a:r>
              <a:rPr kumimoji="0" lang="en-US" altLang="en-US" b="1" i="1" baseline="-25000" dirty="0"/>
              <a:t>r</a:t>
            </a:r>
            <a:r>
              <a:rPr kumimoji="0" lang="en-US" altLang="en-US" b="1" dirty="0"/>
              <a:t> </a:t>
            </a:r>
            <a:r>
              <a:rPr kumimoji="0" lang="en-US" altLang="en-US" b="1" i="1" dirty="0"/>
              <a:t>N</a:t>
            </a:r>
            <a:r>
              <a:rPr kumimoji="0" lang="en-US" altLang="en-US" b="1" i="1" baseline="-25000" dirty="0"/>
              <a:t>c</a:t>
            </a: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4029075" y="2254316"/>
            <a:ext cx="4910137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342900"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52070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indent="0">
              <a:spcBef>
                <a:spcPct val="50000"/>
              </a:spcBef>
            </a:pPr>
            <a:r>
              <a:rPr lang="en-US" altLang="en-US" sz="1800" b="1" i="1" dirty="0" smtClean="0">
                <a:solidFill>
                  <a:schemeClr val="bg2"/>
                </a:solidFill>
              </a:rPr>
              <a:t>1.  N</a:t>
            </a:r>
            <a:r>
              <a:rPr lang="en-US" altLang="en-US" sz="1800" b="1" i="1" baseline="-25000" dirty="0" smtClean="0">
                <a:solidFill>
                  <a:schemeClr val="bg2"/>
                </a:solidFill>
              </a:rPr>
              <a:t>c</a:t>
            </a:r>
            <a:r>
              <a:rPr lang="en-US" altLang="en-US" sz="1800" b="1" dirty="0" smtClean="0">
                <a:solidFill>
                  <a:schemeClr val="bg2"/>
                </a:solidFill>
              </a:rPr>
              <a:t> </a:t>
            </a:r>
            <a:r>
              <a:rPr lang="en-US" altLang="en-US" sz="1800" b="1" dirty="0">
                <a:solidFill>
                  <a:schemeClr val="bg2"/>
                </a:solidFill>
              </a:rPr>
              <a:t>column DFTs (</a:t>
            </a:r>
            <a:r>
              <a:rPr lang="en-US" altLang="en-US" sz="1800" b="1" i="1" dirty="0">
                <a:solidFill>
                  <a:schemeClr val="bg2"/>
                </a:solidFill>
              </a:rPr>
              <a:t>X</a:t>
            </a:r>
            <a:r>
              <a:rPr lang="en-US" altLang="en-US" sz="1800" b="1" i="1" baseline="-25000" dirty="0">
                <a:solidFill>
                  <a:schemeClr val="bg2"/>
                </a:solidFill>
              </a:rPr>
              <a:t>ci</a:t>
            </a:r>
            <a:r>
              <a:rPr lang="en-US" altLang="en-US" sz="1800" b="1" dirty="0">
                <a:solidFill>
                  <a:schemeClr val="bg2"/>
                </a:solidFill>
              </a:rPr>
              <a:t>) of length </a:t>
            </a:r>
            <a:r>
              <a:rPr lang="en-US" altLang="en-US" sz="1800" b="1" i="1" dirty="0">
                <a:solidFill>
                  <a:schemeClr val="bg2"/>
                </a:solidFill>
              </a:rPr>
              <a:t>N</a:t>
            </a:r>
            <a:r>
              <a:rPr lang="en-US" altLang="en-US" sz="1800" b="1" i="1" baseline="-25000" dirty="0">
                <a:solidFill>
                  <a:schemeClr val="bg2"/>
                </a:solidFill>
              </a:rPr>
              <a:t>r</a:t>
            </a:r>
          </a:p>
          <a:p>
            <a:pPr lvl="1">
              <a:spcBef>
                <a:spcPct val="50000"/>
              </a:spcBef>
            </a:pPr>
            <a:endParaRPr lang="en-US" altLang="en-US" sz="1800" dirty="0" smtClean="0">
              <a:solidFill>
                <a:schemeClr val="bg2"/>
              </a:solidFill>
            </a:endParaRPr>
          </a:p>
          <a:p>
            <a:pPr lvl="1">
              <a:spcBef>
                <a:spcPct val="50000"/>
              </a:spcBef>
            </a:pPr>
            <a:endParaRPr lang="en-US" altLang="en-US" sz="1800" dirty="0">
              <a:solidFill>
                <a:schemeClr val="bg2"/>
              </a:solidFill>
            </a:endParaRPr>
          </a:p>
          <a:p>
            <a:pPr lvl="1">
              <a:spcBef>
                <a:spcPct val="50000"/>
              </a:spcBef>
            </a:pPr>
            <a:endParaRPr lang="en-US" altLang="en-US" sz="1800" dirty="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altLang="en-US" sz="1800" dirty="0">
              <a:solidFill>
                <a:schemeClr val="bg2"/>
              </a:solidFill>
            </a:endParaRPr>
          </a:p>
          <a:p>
            <a:pPr indent="0">
              <a:spcBef>
                <a:spcPct val="50000"/>
              </a:spcBef>
            </a:pPr>
            <a:endParaRPr lang="en-US" altLang="en-US" sz="1800" b="1" i="1" dirty="0">
              <a:solidFill>
                <a:schemeClr val="bg2"/>
              </a:solidFill>
            </a:endParaRPr>
          </a:p>
          <a:p>
            <a:pPr indent="0">
              <a:spcBef>
                <a:spcPct val="50000"/>
              </a:spcBef>
            </a:pPr>
            <a:r>
              <a:rPr lang="en-US" altLang="en-US" sz="1800" b="1" i="1" dirty="0" smtClean="0">
                <a:solidFill>
                  <a:schemeClr val="bg2"/>
                </a:solidFill>
              </a:rPr>
              <a:t>2.  N</a:t>
            </a:r>
            <a:r>
              <a:rPr lang="en-US" altLang="en-US" sz="1800" b="1" i="1" baseline="-25000" dirty="0" smtClean="0">
                <a:solidFill>
                  <a:schemeClr val="bg2"/>
                </a:solidFill>
              </a:rPr>
              <a:t>r</a:t>
            </a:r>
            <a:r>
              <a:rPr lang="en-US" altLang="en-US" sz="1800" b="1" dirty="0" smtClean="0">
                <a:solidFill>
                  <a:schemeClr val="bg2"/>
                </a:solidFill>
              </a:rPr>
              <a:t> </a:t>
            </a:r>
            <a:r>
              <a:rPr lang="en-US" altLang="en-US" sz="1800" b="1" dirty="0">
                <a:solidFill>
                  <a:schemeClr val="bg2"/>
                </a:solidFill>
              </a:rPr>
              <a:t>row DFTs (</a:t>
            </a:r>
            <a:r>
              <a:rPr lang="en-US" altLang="en-US" sz="1800" b="1" i="1" dirty="0">
                <a:solidFill>
                  <a:schemeClr val="bg2"/>
                </a:solidFill>
              </a:rPr>
              <a:t>X</a:t>
            </a:r>
            <a:r>
              <a:rPr lang="en-US" altLang="en-US" sz="1800" b="1" i="1" baseline="-25000" dirty="0">
                <a:solidFill>
                  <a:schemeClr val="bg2"/>
                </a:solidFill>
              </a:rPr>
              <a:t>ri</a:t>
            </a:r>
            <a:r>
              <a:rPr lang="en-US" altLang="en-US" sz="1800" b="1" dirty="0">
                <a:solidFill>
                  <a:schemeClr val="bg2"/>
                </a:solidFill>
              </a:rPr>
              <a:t>) of length </a:t>
            </a:r>
            <a:r>
              <a:rPr lang="en-US" altLang="en-US" sz="1800" b="1" i="1" dirty="0">
                <a:solidFill>
                  <a:schemeClr val="bg2"/>
                </a:solidFill>
              </a:rPr>
              <a:t>N</a:t>
            </a:r>
            <a:r>
              <a:rPr lang="en-US" altLang="en-US" sz="1800" b="1" i="1" baseline="-20000" dirty="0">
                <a:solidFill>
                  <a:schemeClr val="bg2"/>
                </a:solidFill>
              </a:rPr>
              <a:t>c</a:t>
            </a:r>
            <a:endParaRPr lang="en-US" altLang="en-US" sz="1800" b="1" i="1" baseline="-25000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73441"/>
            <a:ext cx="3058668" cy="3624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 dirty="0"/>
              <a:t>Base-4 Array Architecture</a:t>
            </a:r>
            <a:r>
              <a:rPr lang="en-US" altLang="en-US" b="1" dirty="0"/>
              <a:t> </a:t>
            </a:r>
            <a:endParaRPr lang="en-US" altLang="en-US" dirty="0"/>
          </a:p>
        </p:txBody>
      </p:sp>
      <p:pic>
        <p:nvPicPr>
          <p:cNvPr id="114716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3352800" cy="316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17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1219200"/>
            <a:ext cx="345122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718" name="Text Box 30"/>
          <p:cNvSpPr txBox="1">
            <a:spLocks noChangeArrowheads="1"/>
          </p:cNvSpPr>
          <p:nvPr/>
        </p:nvSpPr>
        <p:spPr bwMode="auto">
          <a:xfrm>
            <a:off x="1143000" y="990600"/>
            <a:ext cx="267413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/>
              <a:t>256 Point FFT </a:t>
            </a:r>
            <a:r>
              <a:rPr lang="en-US" altLang="en-US" sz="1600" b="1" dirty="0" smtClean="0"/>
              <a:t>(</a:t>
            </a:r>
            <a:r>
              <a:rPr lang="en-US" altLang="en-US" sz="1600" b="1" i="1" dirty="0"/>
              <a:t>N</a:t>
            </a:r>
            <a:r>
              <a:rPr lang="en-US" altLang="en-US" sz="1600" b="1" i="1" baseline="-25000" dirty="0"/>
              <a:t>r</a:t>
            </a:r>
            <a:r>
              <a:rPr lang="en-US" altLang="en-US" sz="1600" b="1" dirty="0"/>
              <a:t> =</a:t>
            </a:r>
            <a:r>
              <a:rPr lang="en-US" altLang="en-US" sz="1600" b="1" i="1" dirty="0" err="1" smtClean="0"/>
              <a:t>N</a:t>
            </a:r>
            <a:r>
              <a:rPr lang="en-US" altLang="en-US" sz="1600" b="1" i="1" baseline="-25000" dirty="0" err="1" smtClean="0"/>
              <a:t>c</a:t>
            </a:r>
            <a:r>
              <a:rPr lang="en-US" altLang="en-US" sz="1600" b="1" dirty="0" smtClean="0"/>
              <a:t>=16</a:t>
            </a:r>
            <a:r>
              <a:rPr lang="en-US" altLang="en-US" sz="1600" b="1" dirty="0"/>
              <a:t>)</a:t>
            </a:r>
            <a:endParaRPr lang="en-US" altLang="en-US" dirty="0"/>
          </a:p>
        </p:txBody>
      </p:sp>
      <p:sp>
        <p:nvSpPr>
          <p:cNvPr id="114719" name="Text Box 31"/>
          <p:cNvSpPr txBox="1">
            <a:spLocks noChangeArrowheads="1"/>
          </p:cNvSpPr>
          <p:nvPr/>
        </p:nvSpPr>
        <p:spPr bwMode="auto">
          <a:xfrm>
            <a:off x="5257800" y="5848350"/>
            <a:ext cx="3200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b="1" dirty="0"/>
              <a:t>1024 Point FFT </a:t>
            </a:r>
            <a:r>
              <a:rPr lang="en-US" altLang="en-US" sz="1600" b="1" dirty="0" smtClean="0"/>
              <a:t>(</a:t>
            </a:r>
            <a:r>
              <a:rPr lang="en-US" altLang="en-US" sz="1600" b="1" i="1" dirty="0"/>
              <a:t>N</a:t>
            </a:r>
            <a:r>
              <a:rPr lang="en-US" altLang="en-US" sz="1600" b="1" i="1" baseline="-25000" dirty="0"/>
              <a:t>r</a:t>
            </a:r>
            <a:r>
              <a:rPr lang="en-US" altLang="en-US" sz="1600" b="1" dirty="0"/>
              <a:t> =</a:t>
            </a:r>
            <a:r>
              <a:rPr lang="en-US" altLang="en-US" sz="1600" b="1" i="1" dirty="0" err="1" smtClean="0"/>
              <a:t>N</a:t>
            </a:r>
            <a:r>
              <a:rPr lang="en-US" altLang="en-US" sz="1600" b="1" i="1" baseline="-25000" dirty="0" err="1" smtClean="0"/>
              <a:t>c</a:t>
            </a:r>
            <a:r>
              <a:rPr lang="en-US" altLang="en-US" sz="1600" b="1" dirty="0" smtClean="0"/>
              <a:t>=32</a:t>
            </a:r>
            <a:r>
              <a:rPr lang="en-US" altLang="en-US" sz="1600" b="1" dirty="0"/>
              <a:t>)</a:t>
            </a:r>
            <a:endParaRPr lang="en-US" altLang="en-US" dirty="0"/>
          </a:p>
        </p:txBody>
      </p:sp>
      <p:pic>
        <p:nvPicPr>
          <p:cNvPr id="114724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00600"/>
            <a:ext cx="15811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25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00600"/>
            <a:ext cx="1455738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27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4800600"/>
            <a:ext cx="87471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728" name="Text Box 40"/>
          <p:cNvSpPr txBox="1">
            <a:spLocks noChangeArrowheads="1"/>
          </p:cNvSpPr>
          <p:nvPr/>
        </p:nvSpPr>
        <p:spPr bwMode="auto">
          <a:xfrm>
            <a:off x="1295400" y="6248400"/>
            <a:ext cx="2819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/>
              <a:t>Array Processing Elements</a:t>
            </a:r>
            <a:endParaRPr lang="en-US" altLang="en-US" dirty="0"/>
          </a:p>
        </p:txBody>
      </p:sp>
      <p:sp>
        <p:nvSpPr>
          <p:cNvPr id="114730" name="Oval 42"/>
          <p:cNvSpPr>
            <a:spLocks noChangeArrowheads="1"/>
          </p:cNvSpPr>
          <p:nvPr/>
        </p:nvSpPr>
        <p:spPr bwMode="auto">
          <a:xfrm>
            <a:off x="914400" y="2590800"/>
            <a:ext cx="381000" cy="381000"/>
          </a:xfrm>
          <a:prstGeom prst="ellips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731" name="Line 43"/>
          <p:cNvSpPr>
            <a:spLocks noChangeShapeType="1"/>
          </p:cNvSpPr>
          <p:nvPr/>
        </p:nvSpPr>
        <p:spPr bwMode="auto">
          <a:xfrm flipV="1">
            <a:off x="609600" y="2819400"/>
            <a:ext cx="304800" cy="21336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732" name="Oval 44"/>
          <p:cNvSpPr>
            <a:spLocks noChangeArrowheads="1"/>
          </p:cNvSpPr>
          <p:nvPr/>
        </p:nvSpPr>
        <p:spPr bwMode="auto">
          <a:xfrm>
            <a:off x="2209800" y="2590800"/>
            <a:ext cx="381000" cy="381000"/>
          </a:xfrm>
          <a:prstGeom prst="ellips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733" name="Line 45"/>
          <p:cNvSpPr>
            <a:spLocks noChangeShapeType="1"/>
          </p:cNvSpPr>
          <p:nvPr/>
        </p:nvSpPr>
        <p:spPr bwMode="auto">
          <a:xfrm flipV="1">
            <a:off x="2438400" y="2971800"/>
            <a:ext cx="0" cy="19812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734" name="Oval 46"/>
          <p:cNvSpPr>
            <a:spLocks noChangeArrowheads="1"/>
          </p:cNvSpPr>
          <p:nvPr/>
        </p:nvSpPr>
        <p:spPr bwMode="auto">
          <a:xfrm>
            <a:off x="3429000" y="2590800"/>
            <a:ext cx="381000" cy="381000"/>
          </a:xfrm>
          <a:prstGeom prst="ellips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735" name="Line 47"/>
          <p:cNvSpPr>
            <a:spLocks noChangeShapeType="1"/>
          </p:cNvSpPr>
          <p:nvPr/>
        </p:nvSpPr>
        <p:spPr bwMode="auto">
          <a:xfrm flipH="1" flipV="1">
            <a:off x="3829050" y="2819400"/>
            <a:ext cx="666750" cy="21336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 dirty="0" smtClean="0"/>
              <a:t>Interconnection Delays</a:t>
            </a:r>
            <a:endParaRPr lang="en-US" altLang="en-US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4862" y="1503940"/>
            <a:ext cx="3657600" cy="457200"/>
          </a:xfrm>
          <a:noFill/>
          <a:ln/>
        </p:spPr>
        <p:txBody>
          <a:bodyPr/>
          <a:lstStyle/>
          <a:p>
            <a:pPr marL="0" indent="0">
              <a:buNone/>
            </a:pPr>
            <a:r>
              <a:rPr lang="en-US" altLang="en-US" sz="1600" b="1" dirty="0" smtClean="0"/>
              <a:t>Altera Pipelined FFT </a:t>
            </a:r>
            <a:endParaRPr lang="en-US" altLang="en-US" sz="1600" b="1" dirty="0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256" y="2034540"/>
            <a:ext cx="24193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43200" y="1103830"/>
            <a:ext cx="358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en-US" sz="2000" dirty="0">
                <a:solidFill>
                  <a:srgbClr val="000000"/>
                </a:solidFill>
              </a:rPr>
              <a:t>65nm Technology: 256pt FFT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66900"/>
            <a:ext cx="2841582" cy="1962150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119812" y="1562100"/>
            <a:ext cx="1000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altLang="en-US" sz="1600" b="1" kern="0" dirty="0" smtClean="0"/>
              <a:t>Systolic</a:t>
            </a:r>
            <a:endParaRPr lang="en-US" altLang="en-US" sz="1600" b="1" kern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14" y="4175561"/>
            <a:ext cx="4038600" cy="1455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175561"/>
            <a:ext cx="3714750" cy="146717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H="1">
            <a:off x="2209800" y="2514600"/>
            <a:ext cx="1828800" cy="53340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724400" y="2514600"/>
            <a:ext cx="2209800" cy="30480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3962400" y="2171700"/>
            <a:ext cx="1000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altLang="en-US" sz="1600" kern="0" dirty="0" smtClean="0"/>
              <a:t>Critical</a:t>
            </a:r>
          </a:p>
          <a:p>
            <a:pPr marL="0" indent="0" algn="ctr">
              <a:buFontTx/>
              <a:buNone/>
            </a:pPr>
            <a:r>
              <a:rPr lang="en-US" altLang="en-US" sz="1600" kern="0" dirty="0" smtClean="0"/>
              <a:t>Path</a:t>
            </a:r>
            <a:endParaRPr lang="en-US" altLang="en-US" sz="1600" kern="0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095375" y="60198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altLang="en-US" sz="1600" b="1" kern="0" dirty="0" smtClean="0"/>
              <a:t>Fmax = 351 MHz</a:t>
            </a:r>
            <a:endParaRPr lang="en-US" altLang="en-US" sz="1600" b="1" kern="0" dirty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612606" y="596646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altLang="en-US" sz="1600" b="1" kern="0" dirty="0" smtClean="0"/>
              <a:t>Fmax = 537 MHz</a:t>
            </a:r>
            <a:endParaRPr lang="en-US" altLang="en-US" sz="1600" b="1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 dirty="0" smtClean="0"/>
              <a:t>LTE Uplink: Single Carrier FDMA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43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447800" y="1828800"/>
                <a:ext cx="6400800" cy="2971800"/>
              </a:xfrm>
              <a:noFill/>
              <a:ln/>
            </p:spPr>
            <p:txBody>
              <a:bodyPr/>
              <a:lstStyle/>
              <a:p>
                <a:r>
                  <a:rPr lang="en-US" altLang="en-US" b="1" dirty="0" smtClean="0"/>
                  <a:t>DFT spreading of data symbols in frequency domain</a:t>
                </a:r>
              </a:p>
              <a:p>
                <a:pPr lvl="1"/>
                <a:r>
                  <a:rPr lang="en-US" altLang="en-US" b="1" dirty="0" smtClean="0"/>
                  <a:t>Reduces PAPR in uplink</a:t>
                </a:r>
              </a:p>
              <a:p>
                <a:pPr lvl="1"/>
                <a:r>
                  <a:rPr lang="en-US" altLang="en-US" b="1" dirty="0" smtClean="0"/>
                  <a:t>Less dependence on frequency offset</a:t>
                </a:r>
              </a:p>
              <a:p>
                <a:pPr marL="457200" lvl="1" indent="0">
                  <a:buNone/>
                </a:pPr>
                <a:endParaRPr lang="en-US" altLang="en-US" b="1" dirty="0" smtClean="0"/>
              </a:p>
              <a:p>
                <a:r>
                  <a:rPr lang="en-US" altLang="en-US" sz="1600" b="1" dirty="0" smtClean="0"/>
                  <a:t>35 DFT sizes </a:t>
                </a:r>
                <a:r>
                  <a:rPr lang="en-US" altLang="en-US" sz="1600" b="1" i="1" dirty="0" smtClean="0"/>
                  <a:t>N</a:t>
                </a:r>
                <a:r>
                  <a:rPr lang="en-US" altLang="en-US" sz="1600" b="1" dirty="0" smtClean="0"/>
                  <a:t> (12-points to 1296-points)</a:t>
                </a:r>
              </a:p>
              <a:p>
                <a:endParaRPr lang="en-US" altLang="en-US" sz="1600" b="1" dirty="0" smtClean="0"/>
              </a:p>
              <a:p>
                <a14:m>
                  <m:oMath xmlns:m="http://schemas.openxmlformats.org/officeDocument/2006/math">
                    <m:r>
                      <a:rPr lang="en-US" altLang="en-US" sz="1600" b="1" i="1" smtClean="0">
                        <a:latin typeface="Cambria Math"/>
                      </a:rPr>
                      <m:t>𝑵</m:t>
                    </m:r>
                    <m:r>
                      <a:rPr lang="en-US" altLang="en-US" sz="1600" b="1" i="1" smtClean="0">
                        <a:latin typeface="Cambria Math"/>
                      </a:rPr>
                      <m:t>=</m:t>
                    </m:r>
                    <m:r>
                      <a:rPr lang="en-US" altLang="en-US" sz="1600" b="1" i="1" smtClean="0">
                        <a:latin typeface="Cambria Math"/>
                      </a:rPr>
                      <m:t>𝟐</m:t>
                    </m:r>
                    <m:r>
                      <a:rPr lang="en-US" altLang="en-US" sz="1600" b="1" i="1" baseline="30000" smtClean="0">
                        <a:latin typeface="Cambria Math"/>
                      </a:rPr>
                      <m:t>𝑴</m:t>
                    </m:r>
                    <m:r>
                      <a:rPr lang="en-US" altLang="en-US" sz="1600" b="1" i="1" smtClean="0">
                        <a:latin typeface="Cambria Math"/>
                      </a:rPr>
                      <m:t>∗</m:t>
                    </m:r>
                    <m:r>
                      <a:rPr lang="en-US" altLang="en-US" sz="1600" b="1" i="1" smtClean="0">
                        <a:latin typeface="Cambria Math"/>
                      </a:rPr>
                      <m:t>𝟑</m:t>
                    </m:r>
                    <m:r>
                      <a:rPr lang="en-US" altLang="en-US" sz="1600" b="1" i="1" baseline="30000" smtClean="0">
                        <a:latin typeface="Cambria Math"/>
                      </a:rPr>
                      <m:t>𝑷</m:t>
                    </m:r>
                    <m:r>
                      <a:rPr lang="en-US" altLang="en-US" sz="1600" b="1" i="1" smtClean="0">
                        <a:latin typeface="Cambria Math"/>
                      </a:rPr>
                      <m:t>∗</m:t>
                    </m:r>
                    <m:r>
                      <a:rPr lang="en-US" altLang="en-US" sz="1600" b="1" i="1" smtClean="0">
                        <a:latin typeface="Cambria Math"/>
                      </a:rPr>
                      <m:t>𝟓</m:t>
                    </m:r>
                    <m:r>
                      <a:rPr lang="en-US" altLang="en-US" sz="1600" b="1" i="1" baseline="30000">
                        <a:latin typeface="Cambria Math"/>
                      </a:rPr>
                      <m:t>𝑸</m:t>
                    </m:r>
                  </m:oMath>
                </a14:m>
                <a:endParaRPr lang="en-US" altLang="en-US" sz="1600" b="1" baseline="30000" dirty="0" smtClean="0">
                  <a:latin typeface="+mj-lt"/>
                </a:endParaRPr>
              </a:p>
              <a:p>
                <a:endParaRPr lang="en-US" altLang="en-US" sz="1600" b="1" baseline="30000" dirty="0" smtClean="0"/>
              </a:p>
              <a:p>
                <a:r>
                  <a:rPr lang="en-US" altLang="en-US" sz="1600" b="1" dirty="0"/>
                  <a:t>Run-time choice of </a:t>
                </a:r>
                <a:r>
                  <a:rPr lang="en-US" altLang="en-US" sz="1600" b="1" dirty="0" smtClean="0"/>
                  <a:t>DFT size</a:t>
                </a:r>
                <a:endParaRPr lang="en-US" altLang="en-US" sz="1600" b="1" dirty="0"/>
              </a:p>
              <a:p>
                <a:pPr marL="0" indent="0">
                  <a:buNone/>
                </a:pPr>
                <a:endParaRPr lang="en-US" altLang="en-US" sz="1600" b="1" baseline="30000" dirty="0"/>
              </a:p>
            </p:txBody>
          </p:sp>
        </mc:Choice>
        <mc:Fallback xmlns="">
          <p:sp>
            <p:nvSpPr>
              <p:cNvPr id="1464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447800" y="1828800"/>
                <a:ext cx="6400800" cy="2971800"/>
              </a:xfrm>
              <a:blipFill rotWithShape="1">
                <a:blip r:embed="rId2"/>
                <a:stretch>
                  <a:fillRect l="-667" t="-102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 dirty="0" smtClean="0"/>
              <a:t>LTE Systolic DFT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220" name="Rectangle 4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73380" y="1447800"/>
                <a:ext cx="4724400" cy="1524000"/>
              </a:xfrm>
            </p:spPr>
            <p:txBody>
              <a:bodyPr/>
              <a:lstStyle/>
              <a:p>
                <a:r>
                  <a:rPr lang="en-US" altLang="en-US" b="1" dirty="0" smtClean="0">
                    <a:latin typeface="+mj-lt"/>
                    <a:cs typeface="Times New Roman" panose="02020603050405020304" pitchFamily="18" charset="0"/>
                  </a:rPr>
                  <a:t>Array size uses base-</a:t>
                </a:r>
                <a:r>
                  <a:rPr lang="en-US" altLang="en-US" b="1" i="1" dirty="0" smtClean="0">
                    <a:latin typeface="+mj-lt"/>
                    <a:cs typeface="Times New Roman" panose="02020603050405020304" pitchFamily="18" charset="0"/>
                  </a:rPr>
                  <a:t>b </a:t>
                </a:r>
                <a:r>
                  <a:rPr lang="en-US" altLang="en-US" b="1" dirty="0" smtClean="0">
                    <a:latin typeface="+mj-lt"/>
                    <a:cs typeface="Times New Roman" panose="02020603050405020304" pitchFamily="18" charset="0"/>
                  </a:rPr>
                  <a:t>= 6 </a:t>
                </a:r>
              </a:p>
              <a:p>
                <a:endParaRPr lang="en-US" altLang="en-US" b="1" dirty="0">
                  <a:latin typeface="+mj-lt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en-US" b="1" i="1">
                        <a:latin typeface="Cambria Math"/>
                      </a:rPr>
                      <m:t>𝑵</m:t>
                    </m:r>
                    <m:r>
                      <a:rPr lang="en-US" altLang="en-US" b="1" i="1">
                        <a:latin typeface="Cambria Math"/>
                      </a:rPr>
                      <m:t>=</m:t>
                    </m:r>
                    <m:r>
                      <a:rPr lang="en-US" altLang="en-US" b="1" i="1">
                        <a:latin typeface="Cambria Math"/>
                      </a:rPr>
                      <m:t>𝟐</m:t>
                    </m:r>
                    <m:r>
                      <a:rPr lang="en-US" altLang="en-US" b="1" i="1" baseline="30000">
                        <a:latin typeface="Cambria Math"/>
                      </a:rPr>
                      <m:t>𝑴</m:t>
                    </m:r>
                    <m:r>
                      <a:rPr lang="en-US" altLang="en-US" b="1" i="1">
                        <a:latin typeface="Cambria Math"/>
                      </a:rPr>
                      <m:t>∗</m:t>
                    </m:r>
                    <m:r>
                      <a:rPr lang="en-US" altLang="en-US" b="1" i="1">
                        <a:latin typeface="Cambria Math"/>
                      </a:rPr>
                      <m:t>𝟑</m:t>
                    </m:r>
                    <m:r>
                      <a:rPr lang="en-US" altLang="en-US" b="1" i="1" baseline="30000">
                        <a:latin typeface="Cambria Math"/>
                      </a:rPr>
                      <m:t>𝑷</m:t>
                    </m:r>
                    <m:r>
                      <a:rPr lang="en-US" altLang="en-US" b="1" i="1">
                        <a:latin typeface="Cambria Math"/>
                      </a:rPr>
                      <m:t>∗</m:t>
                    </m:r>
                    <m:r>
                      <a:rPr lang="en-US" altLang="en-US" b="1" i="1">
                        <a:latin typeface="Cambria Math"/>
                      </a:rPr>
                      <m:t>𝟓</m:t>
                    </m:r>
                    <m:r>
                      <a:rPr lang="en-US" altLang="en-US" b="1" i="1" baseline="30000">
                        <a:latin typeface="Cambria Math"/>
                      </a:rPr>
                      <m:t>𝑸</m:t>
                    </m:r>
                    <m:r>
                      <a:rPr lang="en-US" altLang="en-US" b="1" i="1">
                        <a:latin typeface="Cambria Math"/>
                      </a:rPr>
                      <m:t>∗</m:t>
                    </m:r>
                    <m:r>
                      <a:rPr lang="en-US" altLang="en-US" b="1" i="1" smtClean="0">
                        <a:latin typeface="Cambria Math"/>
                      </a:rPr>
                      <m:t>𝟔</m:t>
                    </m:r>
                    <m:r>
                      <a:rPr lang="en-US" altLang="en-US" b="1" i="1" baseline="30000" smtClean="0">
                        <a:latin typeface="Cambria Math"/>
                      </a:rPr>
                      <m:t>𝑹</m:t>
                    </m:r>
                  </m:oMath>
                </a14:m>
                <a:endParaRPr lang="en-US" altLang="en-US" b="1" baseline="30000" dirty="0" smtClean="0"/>
              </a:p>
              <a:p>
                <a:endParaRPr lang="en-US" altLang="en-US" b="1" baseline="30000" dirty="0"/>
              </a:p>
              <a:p>
                <a:r>
                  <a:rPr lang="en-US" altLang="en-US" b="1" dirty="0" smtClean="0">
                    <a:latin typeface="+mj-lt"/>
                    <a:cs typeface="Times New Roman" panose="02020603050405020304" pitchFamily="18" charset="0"/>
                  </a:rPr>
                  <a:t>Example→</a:t>
                </a:r>
                <a:endParaRPr lang="en-US" altLang="en-US" b="1" dirty="0">
                  <a:latin typeface="+mj-lt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altLang="en-US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</a:t>
                </a:r>
                <a:r>
                  <a:rPr lang="en-US" altLang="en-US" b="1" dirty="0" smtClean="0"/>
                  <a:t>= 520-points (</a:t>
                </a:r>
                <a14:m>
                  <m:oMath xmlns:m="http://schemas.openxmlformats.org/officeDocument/2006/math">
                    <m:r>
                      <a:rPr lang="en-US" altLang="en-US" b="1" i="1" smtClean="0">
                        <a:latin typeface="Cambria Math"/>
                      </a:rPr>
                      <m:t>𝑵</m:t>
                    </m:r>
                    <m:r>
                      <a:rPr lang="en-US" altLang="en-US" b="1" i="1" baseline="-25000" smtClean="0">
                        <a:latin typeface="Cambria Math"/>
                      </a:rPr>
                      <m:t>𝒓</m:t>
                    </m:r>
                    <m:r>
                      <a:rPr lang="en-US" altLang="en-US" b="1" i="1" smtClean="0">
                        <a:latin typeface="Cambria Math"/>
                      </a:rPr>
                      <m:t>𝒙𝑵</m:t>
                    </m:r>
                    <m:r>
                      <a:rPr lang="en-US" altLang="en-US" b="1" i="1" baseline="-25000" smtClean="0">
                        <a:latin typeface="Cambria Math"/>
                      </a:rPr>
                      <m:t>𝒄</m:t>
                    </m:r>
                    <m:r>
                      <a:rPr lang="en-US" altLang="en-US" b="1" i="1" smtClean="0">
                        <a:latin typeface="Cambria Math"/>
                      </a:rPr>
                      <m:t>=</m:t>
                    </m:r>
                    <m:r>
                      <a:rPr lang="en-US" altLang="en-US" b="1" i="1" smtClean="0">
                        <a:latin typeface="Cambria Math"/>
                      </a:rPr>
                      <m:t>𝟏𝟓</m:t>
                    </m:r>
                    <m:r>
                      <a:rPr lang="en-US" altLang="en-US" b="1" i="1" smtClean="0">
                        <a:latin typeface="Cambria Math"/>
                      </a:rPr>
                      <m:t>𝒙</m:t>
                    </m:r>
                    <m:r>
                      <a:rPr lang="en-US" altLang="en-US" b="1" i="1" smtClean="0">
                        <a:latin typeface="Cambria Math"/>
                      </a:rPr>
                      <m:t>𝟑𝟔</m:t>
                    </m:r>
                    <m:r>
                      <a:rPr lang="en-US" altLang="en-US" b="1" i="1" smtClean="0">
                        <a:latin typeface="Cambria Math"/>
                      </a:rPr>
                      <m:t>)</m:t>
                    </m:r>
                  </m:oMath>
                </a14:m>
                <a:endParaRPr lang="en-US" altLang="en-US" b="1" dirty="0"/>
              </a:p>
              <a:p>
                <a:pPr lvl="1"/>
                <a:r>
                  <a:rPr lang="en-US" altLang="en-US" b="1" dirty="0" smtClean="0"/>
                  <a:t>Use subset of physical array for </a:t>
                </a:r>
                <a:endParaRPr lang="en-US" altLang="en-US" b="1" i="1" dirty="0"/>
              </a:p>
              <a:p>
                <a:pPr marL="457200" lvl="1" indent="0">
                  <a:buNone/>
                </a:pPr>
                <a:r>
                  <a:rPr lang="en-US" altLang="en-US" b="1" i="1" dirty="0" smtClean="0"/>
                  <a:t>	P</a:t>
                </a:r>
                <a:r>
                  <a:rPr lang="en-US" altLang="en-US" b="1" dirty="0" smtClean="0"/>
                  <a:t>,</a:t>
                </a:r>
                <a:r>
                  <a:rPr lang="en-US" altLang="en-US" b="1" i="1" dirty="0" smtClean="0"/>
                  <a:t>Q≠</a:t>
                </a:r>
                <a:r>
                  <a:rPr lang="en-US" altLang="en-US" b="1" dirty="0"/>
                  <a:t>6</a:t>
                </a:r>
                <a:r>
                  <a:rPr lang="en-US" altLang="en-US" b="1" dirty="0" smtClean="0"/>
                  <a:t> </a:t>
                </a:r>
                <a:endParaRPr lang="en-US" altLang="en-US" b="1" dirty="0"/>
              </a:p>
            </p:txBody>
          </p:sp>
        </mc:Choice>
        <mc:Fallback xmlns="">
          <p:sp>
            <p:nvSpPr>
              <p:cNvPr id="137220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73380" y="1447800"/>
                <a:ext cx="4724400" cy="1524000"/>
              </a:xfrm>
              <a:blipFill rotWithShape="1">
                <a:blip r:embed="rId2"/>
                <a:stretch>
                  <a:fillRect l="-903" t="-2000" b="-65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Fig 4 v1.t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1600200"/>
            <a:ext cx="3261043" cy="38338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55903" y="2133600"/>
            <a:ext cx="7846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36-pt</a:t>
            </a:r>
          </a:p>
          <a:p>
            <a:r>
              <a:rPr lang="en-US" sz="2000" dirty="0" smtClean="0"/>
              <a:t>DFTs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848600" y="3733800"/>
            <a:ext cx="7846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15-pt</a:t>
            </a:r>
          </a:p>
          <a:p>
            <a:r>
              <a:rPr lang="en-US" sz="2000" dirty="0" smtClean="0"/>
              <a:t>DFTs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 dirty="0" smtClean="0"/>
              <a:t>Programmability</a:t>
            </a:r>
            <a:endParaRPr lang="en-US" altLang="en-US" dirty="0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73380" y="1447800"/>
            <a:ext cx="7322820" cy="1524000"/>
          </a:xfrm>
        </p:spPr>
        <p:txBody>
          <a:bodyPr/>
          <a:lstStyle/>
          <a:p>
            <a:r>
              <a:rPr lang="en-US" altLang="en-US" b="1" dirty="0" smtClean="0">
                <a:latin typeface="+mj-lt"/>
                <a:cs typeface="Times New Roman" panose="02020603050405020304" pitchFamily="18" charset="0"/>
              </a:rPr>
              <a:t>Parameter List (Matlab): </a:t>
            </a:r>
          </a:p>
          <a:p>
            <a:pPr lvl="1"/>
            <a:r>
              <a:rPr lang="en-US" altLang="en-US" b="1" dirty="0" smtClean="0">
                <a:latin typeface="+mj-lt"/>
                <a:cs typeface="Times New Roman" panose="02020603050405020304" pitchFamily="18" charset="0"/>
              </a:rPr>
              <a:t>Matrix factorization parameters(</a:t>
            </a:r>
            <a:r>
              <a:rPr lang="en-US" altLang="en-US" b="1" dirty="0" err="1" smtClean="0">
                <a:latin typeface="+mj-lt"/>
                <a:cs typeface="Times New Roman" panose="02020603050405020304" pitchFamily="18" charset="0"/>
              </a:rPr>
              <a:t>a</a:t>
            </a:r>
            <a:r>
              <a:rPr lang="en-US" altLang="en-US" b="1" baseline="30000" dirty="0" err="1" smtClean="0">
                <a:latin typeface="+mj-lt"/>
                <a:cs typeface="Times New Roman" panose="02020603050405020304" pitchFamily="18" charset="0"/>
              </a:rPr>
              <a:t>x</a:t>
            </a:r>
            <a:r>
              <a:rPr lang="en-US" altLang="en-US" b="1" dirty="0" err="1" smtClean="0">
                <a:latin typeface="+mj-lt"/>
                <a:cs typeface="Times New Roman" panose="02020603050405020304" pitchFamily="18" charset="0"/>
              </a:rPr>
              <a:t>,b</a:t>
            </a:r>
            <a:r>
              <a:rPr lang="en-US" altLang="en-US" b="1" baseline="30000" dirty="0" err="1" smtClean="0">
                <a:latin typeface="+mj-lt"/>
                <a:cs typeface="Times New Roman" panose="02020603050405020304" pitchFamily="18" charset="0"/>
              </a:rPr>
              <a:t>y</a:t>
            </a:r>
            <a:r>
              <a:rPr lang="en-US" altLang="en-US" b="1" dirty="0" err="1" smtClean="0">
                <a:latin typeface="+mj-lt"/>
                <a:cs typeface="Times New Roman" panose="02020603050405020304" pitchFamily="18" charset="0"/>
              </a:rPr>
              <a:t>,c</a:t>
            </a:r>
            <a:r>
              <a:rPr lang="en-US" altLang="en-US" b="1" baseline="30000" dirty="0" err="1" smtClean="0">
                <a:latin typeface="+mj-lt"/>
                <a:cs typeface="Times New Roman" panose="02020603050405020304" pitchFamily="18" charset="0"/>
              </a:rPr>
              <a:t>z</a:t>
            </a:r>
            <a:r>
              <a:rPr lang="en-US" altLang="en-US" b="1" dirty="0" smtClean="0">
                <a:latin typeface="+mj-lt"/>
                <a:cs typeface="Times New Roman" panose="02020603050405020304" pitchFamily="18" charset="0"/>
              </a:rPr>
              <a:t>,…)</a:t>
            </a:r>
          </a:p>
          <a:p>
            <a:pPr lvl="1"/>
            <a:r>
              <a:rPr lang="en-US" altLang="en-US" b="1" dirty="0" smtClean="0">
                <a:latin typeface="+mj-lt"/>
                <a:cs typeface="Times New Roman" panose="02020603050405020304" pitchFamily="18" charset="0"/>
              </a:rPr>
              <a:t>Addresses for coefficients</a:t>
            </a:r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" y="2723599"/>
            <a:ext cx="8179943" cy="186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581400" y="2819400"/>
            <a:ext cx="228600" cy="1772200"/>
          </a:xfrm>
          <a:prstGeom prst="rect">
            <a:avLst/>
          </a:prstGeom>
          <a:noFill/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Helvetica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3695700" y="4591600"/>
            <a:ext cx="571500" cy="43760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bg2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4267200" y="4848255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240 points</a:t>
            </a:r>
          </a:p>
        </p:txBody>
      </p:sp>
    </p:spTree>
    <p:extLst>
      <p:ext uri="{BB962C8B-B14F-4D97-AF65-F5344CB8AC3E}">
        <p14:creationId xmlns:p14="http://schemas.microsoft.com/office/powerpoint/2010/main" val="224582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 dirty="0" smtClean="0"/>
              <a:t>LTE DFT: FPGA Cycle Counts</a:t>
            </a:r>
            <a:endParaRPr lang="en-US" altLang="en-US" dirty="0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305800" cy="914400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altLang="en-US" sz="2000" b="1" dirty="0"/>
          </a:p>
          <a:p>
            <a:pPr>
              <a:lnSpc>
                <a:spcPct val="150000"/>
              </a:lnSpc>
            </a:pPr>
            <a:endParaRPr lang="en-US" altLang="en-US" sz="2000" b="1" dirty="0"/>
          </a:p>
          <a:p>
            <a:pPr>
              <a:lnSpc>
                <a:spcPct val="150000"/>
              </a:lnSpc>
            </a:pPr>
            <a:endParaRPr lang="en-US" altLang="en-US" sz="20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323276"/>
              </p:ext>
            </p:extLst>
          </p:nvPr>
        </p:nvGraphicFramePr>
        <p:xfrm>
          <a:off x="2133600" y="2286000"/>
          <a:ext cx="4815840" cy="2370082"/>
        </p:xfrm>
        <a:graphic>
          <a:graphicData uri="http://schemas.openxmlformats.org/drawingml/2006/table">
            <a:tbl>
              <a:tblPr firstRow="1" firstCol="1" bandRow="1"/>
              <a:tblGrid>
                <a:gridCol w="1310640"/>
                <a:gridCol w="1066800"/>
                <a:gridCol w="1055992"/>
                <a:gridCol w="1382408"/>
              </a:tblGrid>
              <a:tr h="530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Average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Latency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Time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Average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Throughput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Rate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Resource Block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Computation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Time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80877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93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Altera 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1.39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0.47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2.01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3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Xilinx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0.86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0.65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1.50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3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 Systolic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FFT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1.00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1.00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1.00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610600" cy="914400"/>
          </a:xfrm>
        </p:spPr>
        <p:txBody>
          <a:bodyPr/>
          <a:lstStyle/>
          <a:p>
            <a:r>
              <a:rPr lang="en-US" altLang="en-US" sz="2800" b="1" dirty="0" smtClean="0"/>
              <a:t>LTE DFT</a:t>
            </a:r>
            <a:r>
              <a:rPr lang="en-US" altLang="en-US" sz="2800" b="1" dirty="0"/>
              <a:t>: </a:t>
            </a:r>
            <a:r>
              <a:rPr lang="en-US" altLang="en-US" sz="2800" b="1" dirty="0" smtClean="0"/>
              <a:t>FPGA Circuit Usage Comparisons</a:t>
            </a:r>
            <a:endParaRPr lang="en-US" alt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353954"/>
              </p:ext>
            </p:extLst>
          </p:nvPr>
        </p:nvGraphicFramePr>
        <p:xfrm>
          <a:off x="2438400" y="2145323"/>
          <a:ext cx="4267200" cy="2693126"/>
        </p:xfrm>
        <a:graphic>
          <a:graphicData uri="http://schemas.openxmlformats.org/drawingml/2006/table">
            <a:tbl>
              <a:tblPr firstRow="1" firstCol="1" bandRow="1"/>
              <a:tblGrid>
                <a:gridCol w="1143000"/>
                <a:gridCol w="914400"/>
                <a:gridCol w="685800"/>
                <a:gridCol w="685800"/>
                <a:gridCol w="838200"/>
              </a:tblGrid>
              <a:tr h="37120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Design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FPGA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LUT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ALM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/LE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Fmax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  <a:tr h="3712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(MHz)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712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Systolic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Stratix III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3582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2733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394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Xilinx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Virtex-5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4707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3864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Altera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Stratix III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2600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n.a.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260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Chen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Virtex-5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7791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n.a.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048000" y="1278225"/>
            <a:ext cx="2517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1" dirty="0" smtClean="0"/>
              <a:t>(65nm Technology)</a:t>
            </a:r>
            <a:endParaRPr lang="en-US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914400"/>
          </a:xfrm>
        </p:spPr>
        <p:txBody>
          <a:bodyPr/>
          <a:lstStyle/>
          <a:p>
            <a:r>
              <a:rPr lang="en-US" altLang="en-US" b="1" dirty="0"/>
              <a:t>LTE Systolic </a:t>
            </a:r>
            <a:r>
              <a:rPr lang="en-US" altLang="en-US" sz="2800" b="1" dirty="0"/>
              <a:t>DFT</a:t>
            </a:r>
            <a:r>
              <a:rPr lang="en-US" altLang="en-US" b="1" dirty="0"/>
              <a:t>: </a:t>
            </a:r>
            <a:r>
              <a:rPr lang="en-US" altLang="en-US" b="1" dirty="0" smtClean="0"/>
              <a:t>Performance Comparisons</a:t>
            </a:r>
            <a:endParaRPr lang="en-US" alt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575320"/>
              </p:ext>
            </p:extLst>
          </p:nvPr>
        </p:nvGraphicFramePr>
        <p:xfrm>
          <a:off x="1371600" y="2438400"/>
          <a:ext cx="6705600" cy="2199640"/>
        </p:xfrm>
        <a:graphic>
          <a:graphicData uri="http://schemas.openxmlformats.org/drawingml/2006/table">
            <a:tbl>
              <a:tblPr firstRow="1" firstCol="1" bandRow="1"/>
              <a:tblGrid>
                <a:gridCol w="2732088"/>
                <a:gridCol w="3973512"/>
              </a:tblGrid>
              <a:tr h="26162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Design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Average LTE Resource Block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  <a:tr h="4737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Compute Time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737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Systolic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FFT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1.0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7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Xilinx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2.1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7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Altera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3.0</a:t>
                      </a:r>
                      <a:endParaRPr lang="en-US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 dirty="0" smtClean="0"/>
              <a:t>Fixed Size FFT</a:t>
            </a:r>
            <a:r>
              <a:rPr lang="en-US" altLang="en-US" b="1" dirty="0" smtClean="0"/>
              <a:t>: </a:t>
            </a:r>
            <a:r>
              <a:rPr lang="en-US" altLang="en-US" sz="2800" b="1" dirty="0" smtClean="0"/>
              <a:t>Power-of-two</a:t>
            </a:r>
            <a:endParaRPr lang="en-US" altLang="en-US" sz="2800" dirty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5715000" cy="990600"/>
          </a:xfrm>
        </p:spPr>
        <p:txBody>
          <a:bodyPr/>
          <a:lstStyle/>
          <a:p>
            <a:r>
              <a:rPr lang="en-US" altLang="en-US" dirty="0" smtClean="0"/>
              <a:t>Streaming (continuous data in/out)</a:t>
            </a:r>
          </a:p>
          <a:p>
            <a:r>
              <a:rPr lang="en-US" altLang="en-US" dirty="0" smtClean="0"/>
              <a:t>Array </a:t>
            </a:r>
            <a:r>
              <a:rPr lang="en-US" altLang="en-US" dirty="0"/>
              <a:t>size uses base-</a:t>
            </a:r>
            <a:r>
              <a:rPr lang="en-US" altLang="en-US" i="1" dirty="0"/>
              <a:t>b</a:t>
            </a:r>
            <a:r>
              <a:rPr lang="en-US" altLang="en-US" dirty="0"/>
              <a:t> = </a:t>
            </a:r>
            <a:r>
              <a:rPr lang="en-US" altLang="en-US" dirty="0" smtClean="0"/>
              <a:t>4</a:t>
            </a:r>
          </a:p>
          <a:p>
            <a:r>
              <a:rPr lang="en-US" altLang="en-US" dirty="0" smtClean="0"/>
              <a:t>Altera Stratix III FPGAs (65nm technology)</a:t>
            </a:r>
            <a:endParaRPr lang="en-US" alt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863726"/>
              </p:ext>
            </p:extLst>
          </p:nvPr>
        </p:nvGraphicFramePr>
        <p:xfrm>
          <a:off x="716280" y="2377440"/>
          <a:ext cx="7736523" cy="3173730"/>
        </p:xfrm>
        <a:graphic>
          <a:graphicData uri="http://schemas.openxmlformats.org/drawingml/2006/table">
            <a:tbl>
              <a:tblPr firstRow="1" firstCol="1" bandRow="1"/>
              <a:tblGrid>
                <a:gridCol w="2362192"/>
                <a:gridCol w="1241645"/>
                <a:gridCol w="1379606"/>
                <a:gridCol w="1373474"/>
                <a:gridCol w="1379606"/>
              </a:tblGrid>
              <a:tr h="333756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Altera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Systolic </a:t>
                      </a: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FFT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Altera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Systolic </a:t>
                      </a: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FFT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CC"/>
                    </a:solidFill>
                  </a:tcPr>
                </a:tc>
              </a:tr>
              <a:tr h="3337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20-bits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16-bits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20-bits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16-bits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840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Transform Size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256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256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1024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1024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0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ALMs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4261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3982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4394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4331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5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Memory Bits (K)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49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40.6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195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145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6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Multipliers (18-bit)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33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33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SQNR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76.6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86.7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81.3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82.8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9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Sample</a:t>
                      </a:r>
                      <a:r>
                        <a:rPr lang="en-US" sz="1800" b="1" baseline="0" dirty="0" smtClean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 Rate</a:t>
                      </a:r>
                      <a:r>
                        <a:rPr lang="en-US" sz="1800" b="1" dirty="0" smtClean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  </a:t>
                      </a: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(MHz)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387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566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382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533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914400"/>
          </a:xfrm>
        </p:spPr>
        <p:txBody>
          <a:bodyPr/>
          <a:lstStyle/>
          <a:p>
            <a:r>
              <a:rPr lang="en-US" altLang="en-US" sz="2800" b="1" dirty="0"/>
              <a:t>Outline</a:t>
            </a:r>
            <a:r>
              <a:rPr lang="en-US" altLang="en-US" b="1" dirty="0"/>
              <a:t> </a:t>
            </a:r>
            <a:endParaRPr lang="en-US" altLang="en-US" dirty="0"/>
          </a:p>
        </p:txBody>
      </p:sp>
      <p:sp>
        <p:nvSpPr>
          <p:cNvPr id="14131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62050" y="1524000"/>
            <a:ext cx="6858000" cy="36576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2000" b="1" dirty="0" smtClean="0"/>
              <a:t>Motivation for new FFT designs in wireless applications?</a:t>
            </a:r>
            <a:endParaRPr lang="en-US" altLang="en-US" sz="2000" b="1" dirty="0"/>
          </a:p>
          <a:p>
            <a:pPr>
              <a:lnSpc>
                <a:spcPct val="150000"/>
              </a:lnSpc>
            </a:pPr>
            <a:r>
              <a:rPr lang="en-US" altLang="en-US" sz="2000" b="1" dirty="0" smtClean="0"/>
              <a:t>Review of FFT architectures</a:t>
            </a:r>
          </a:p>
          <a:p>
            <a:pPr>
              <a:lnSpc>
                <a:spcPct val="150000"/>
              </a:lnSpc>
            </a:pPr>
            <a:r>
              <a:rPr lang="en-US" altLang="en-US" sz="2000" b="1" dirty="0" smtClean="0"/>
              <a:t>New systolic FFT architecture</a:t>
            </a:r>
            <a:endParaRPr lang="en-US" altLang="en-US" sz="2000" b="1" dirty="0"/>
          </a:p>
          <a:p>
            <a:pPr>
              <a:lnSpc>
                <a:spcPct val="150000"/>
              </a:lnSpc>
            </a:pPr>
            <a:r>
              <a:rPr lang="en-US" altLang="en-US" sz="2000" b="1" dirty="0" smtClean="0"/>
              <a:t>Circuit FPGA performance comparisons</a:t>
            </a:r>
          </a:p>
          <a:p>
            <a:pPr lvl="1">
              <a:lnSpc>
                <a:spcPct val="150000"/>
              </a:lnSpc>
            </a:pPr>
            <a:r>
              <a:rPr lang="en-US" altLang="en-US" b="1" dirty="0" smtClean="0"/>
              <a:t>LTE SC-FDMA</a:t>
            </a:r>
          </a:p>
          <a:p>
            <a:pPr lvl="1">
              <a:lnSpc>
                <a:spcPct val="150000"/>
              </a:lnSpc>
            </a:pPr>
            <a:r>
              <a:rPr lang="en-US" altLang="en-US" b="1" dirty="0" smtClean="0"/>
              <a:t>Fixed-size power-of-two transforms</a:t>
            </a:r>
          </a:p>
          <a:p>
            <a:pPr lvl="1">
              <a:lnSpc>
                <a:spcPct val="150000"/>
              </a:lnSpc>
            </a:pPr>
            <a:r>
              <a:rPr lang="en-US" altLang="en-US" b="1" dirty="0" smtClean="0"/>
              <a:t>Variable transforms (LTE, WiMAX)</a:t>
            </a:r>
          </a:p>
          <a:p>
            <a:pPr>
              <a:lnSpc>
                <a:spcPct val="150000"/>
              </a:lnSpc>
            </a:pPr>
            <a:r>
              <a:rPr lang="en-US" altLang="en-US" b="1" dirty="0" smtClean="0"/>
              <a:t>Conclusions</a:t>
            </a:r>
            <a:endParaRPr lang="en-US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 dirty="0" smtClean="0"/>
              <a:t>Variable Size </a:t>
            </a:r>
            <a:r>
              <a:rPr lang="en-US" altLang="en-US" sz="2800" b="1" dirty="0"/>
              <a:t>FFT: Power-of-two</a:t>
            </a:r>
            <a:endParaRPr lang="en-US" alt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5791200" cy="1447800"/>
          </a:xfrm>
        </p:spPr>
        <p:txBody>
          <a:bodyPr/>
          <a:lstStyle/>
          <a:p>
            <a:r>
              <a:rPr lang="en-US" altLang="en-US" dirty="0" smtClean="0"/>
              <a:t>Transform sizes: 128/256/512/1024/2048-points</a:t>
            </a:r>
          </a:p>
          <a:p>
            <a:r>
              <a:rPr lang="en-US" altLang="en-US" dirty="0" smtClean="0"/>
              <a:t>Streaming (continuous data in/out)</a:t>
            </a:r>
          </a:p>
          <a:p>
            <a:r>
              <a:rPr lang="en-US" altLang="en-US" dirty="0" smtClean="0"/>
              <a:t>Run-time transform size</a:t>
            </a:r>
          </a:p>
          <a:p>
            <a:r>
              <a:rPr lang="en-US" altLang="en-US" dirty="0" smtClean="0"/>
              <a:t>Array </a:t>
            </a:r>
            <a:r>
              <a:rPr lang="en-US" altLang="en-US" dirty="0"/>
              <a:t>size uses base-</a:t>
            </a:r>
            <a:r>
              <a:rPr lang="en-US" altLang="en-US" i="1" dirty="0"/>
              <a:t>b</a:t>
            </a:r>
            <a:r>
              <a:rPr lang="en-US" altLang="en-US" dirty="0"/>
              <a:t> = </a:t>
            </a:r>
            <a:r>
              <a:rPr lang="en-US" altLang="en-US" dirty="0" smtClean="0"/>
              <a:t>4</a:t>
            </a:r>
          </a:p>
          <a:p>
            <a:r>
              <a:rPr lang="en-US" altLang="en-US" dirty="0" smtClean="0"/>
              <a:t>Altera Stratix III FPGAs (65nm technology)</a:t>
            </a:r>
            <a:endParaRPr lang="en-US" alt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104165"/>
              </p:ext>
            </p:extLst>
          </p:nvPr>
        </p:nvGraphicFramePr>
        <p:xfrm>
          <a:off x="1066800" y="3070860"/>
          <a:ext cx="7391400" cy="2998470"/>
        </p:xfrm>
        <a:graphic>
          <a:graphicData uri="http://schemas.openxmlformats.org/drawingml/2006/table">
            <a:tbl>
              <a:tblPr firstRow="1" firstCol="1" bandRow="1"/>
              <a:tblGrid>
                <a:gridCol w="2133600"/>
                <a:gridCol w="2590800"/>
                <a:gridCol w="2667000"/>
              </a:tblGrid>
              <a:tr h="71247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Systolic </a:t>
                      </a: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FFT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16-bits in/16-bits </a:t>
                      </a: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out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Altera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16-bits in/30-bits out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Architecture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Systolic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Single Delay Feedback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ALMs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4522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3826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RAM Memory (K)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290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208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Multipliers (18-bits)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33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Fmax  (MHz)</a:t>
                      </a:r>
                      <a:endParaRPr lang="en-US" sz="1800" dirty="0">
                        <a:solidFill>
                          <a:schemeClr val="bg2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510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Times New Roman"/>
                          <a:ea typeface="Times New Roman"/>
                        </a:rPr>
                        <a:t>315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14400"/>
          </a:xfrm>
        </p:spPr>
        <p:txBody>
          <a:bodyPr/>
          <a:lstStyle/>
          <a:p>
            <a:r>
              <a:rPr lang="en-US" altLang="en-US" sz="2800" b="1" dirty="0" smtClean="0"/>
              <a:t>Conclusion: Better FFTs are Possible</a:t>
            </a:r>
            <a:endParaRPr lang="en-US" altLang="en-US" sz="2800" b="1" dirty="0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8680" y="1295400"/>
            <a:ext cx="7772400" cy="2590800"/>
          </a:xfrm>
          <a:noFill/>
          <a:ln/>
        </p:spPr>
        <p:txBody>
          <a:bodyPr/>
          <a:lstStyle/>
          <a:p>
            <a:r>
              <a:rPr lang="en-US" altLang="en-US" sz="2000" b="1" dirty="0"/>
              <a:t>Improved </a:t>
            </a:r>
            <a:r>
              <a:rPr lang="en-US" altLang="en-US" sz="2000" b="1" dirty="0" smtClean="0"/>
              <a:t>performance</a:t>
            </a:r>
          </a:p>
          <a:p>
            <a:pPr lvl="1"/>
            <a:r>
              <a:rPr lang="en-US" altLang="en-US" b="1" dirty="0" smtClean="0"/>
              <a:t>Algorithmic </a:t>
            </a:r>
            <a:r>
              <a:rPr lang="en-US" altLang="en-US" b="1" dirty="0"/>
              <a:t>reduction in computation cycles</a:t>
            </a:r>
          </a:p>
          <a:p>
            <a:pPr lvl="1"/>
            <a:r>
              <a:rPr lang="en-US" altLang="en-US" b="1" dirty="0"/>
              <a:t>Localized </a:t>
            </a:r>
            <a:r>
              <a:rPr lang="en-US" altLang="en-US" b="1" dirty="0" smtClean="0"/>
              <a:t>interconnects for high clocks </a:t>
            </a:r>
            <a:r>
              <a:rPr lang="en-US" altLang="en-US" b="1" dirty="0"/>
              <a:t>speeds </a:t>
            </a:r>
            <a:r>
              <a:rPr lang="en-US" altLang="en-US" b="1" dirty="0" smtClean="0"/>
              <a:t>(&gt;</a:t>
            </a:r>
            <a:r>
              <a:rPr lang="en-US" altLang="en-US" b="1" dirty="0"/>
              <a:t>500MHz for 65nm FPGA </a:t>
            </a:r>
            <a:r>
              <a:rPr lang="en-US" altLang="en-US" b="1" dirty="0" smtClean="0"/>
              <a:t>technologies)</a:t>
            </a:r>
            <a:endParaRPr lang="en-US" altLang="en-US" sz="2000" b="1" dirty="0" smtClean="0"/>
          </a:p>
          <a:p>
            <a:endParaRPr lang="en-US" altLang="en-US" sz="2000" b="1" dirty="0" smtClean="0"/>
          </a:p>
          <a:p>
            <a:r>
              <a:rPr lang="en-US" altLang="en-US" sz="2000" b="1" dirty="0" smtClean="0"/>
              <a:t>Reduced usage of FPGA logic cells</a:t>
            </a:r>
          </a:p>
          <a:p>
            <a:endParaRPr lang="en-US" altLang="en-US" sz="2000" b="1" dirty="0" smtClean="0"/>
          </a:p>
          <a:p>
            <a:r>
              <a:rPr lang="en-US" altLang="en-US" sz="2000" b="1" dirty="0" smtClean="0"/>
              <a:t>Programmability</a:t>
            </a:r>
          </a:p>
          <a:p>
            <a:endParaRPr lang="en-US" altLang="en-US" sz="2000" b="1" dirty="0" smtClean="0"/>
          </a:p>
          <a:p>
            <a:r>
              <a:rPr lang="en-US" altLang="en-US" sz="2000" b="1" dirty="0" smtClean="0"/>
              <a:t>Throughput </a:t>
            </a:r>
            <a:r>
              <a:rPr lang="en-US" altLang="en-US" sz="2000" b="1" dirty="0"/>
              <a:t>scalability due to the use of systolic </a:t>
            </a:r>
            <a:r>
              <a:rPr lang="en-US" altLang="en-US" sz="2000" b="1" dirty="0" smtClean="0"/>
              <a:t>algorithms</a:t>
            </a:r>
            <a:endParaRPr lang="en-US" altLang="en-US" sz="2000" b="1" dirty="0"/>
          </a:p>
          <a:p>
            <a:endParaRPr lang="en-US" altLang="en-US" sz="2000" b="1" dirty="0" smtClean="0"/>
          </a:p>
          <a:p>
            <a:r>
              <a:rPr lang="en-US" altLang="en-US" sz="2000" b="1" dirty="0" smtClean="0"/>
              <a:t>Higher </a:t>
            </a:r>
            <a:r>
              <a:rPr lang="en-US" altLang="en-US" sz="2000" b="1" dirty="0"/>
              <a:t>dynamic </a:t>
            </a:r>
            <a:r>
              <a:rPr lang="en-US" altLang="en-US" sz="2000" b="1" dirty="0" smtClean="0"/>
              <a:t>range (smaller word lengths needed)</a:t>
            </a:r>
            <a:endParaRPr lang="en-US" altLang="en-US" sz="2000" b="1" dirty="0"/>
          </a:p>
          <a:p>
            <a:pPr marL="0" indent="0">
              <a:lnSpc>
                <a:spcPct val="150000"/>
              </a:lnSpc>
              <a:buNone/>
            </a:pPr>
            <a:endParaRPr lang="en-US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 dirty="0" smtClean="0"/>
              <a:t>Future Drivers for Wireless FFT Design</a:t>
            </a:r>
            <a:endParaRPr lang="en-US" altLang="en-US" dirty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1524000"/>
            <a:ext cx="7772400" cy="3733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2000" b="1" dirty="0" smtClean="0"/>
              <a:t>Algorithmic (OFDM)</a:t>
            </a:r>
          </a:p>
          <a:p>
            <a:pPr lvl="1">
              <a:lnSpc>
                <a:spcPct val="150000"/>
              </a:lnSpc>
            </a:pPr>
            <a:r>
              <a:rPr lang="en-US" altLang="en-US" b="1" dirty="0" smtClean="0"/>
              <a:t>Large transform sizes (LTE: 2048 points; DVB: 32K points)</a:t>
            </a:r>
          </a:p>
          <a:p>
            <a:pPr lvl="1">
              <a:lnSpc>
                <a:spcPct val="150000"/>
              </a:lnSpc>
            </a:pPr>
            <a:r>
              <a:rPr lang="en-US" altLang="en-US" b="1" dirty="0" smtClean="0"/>
              <a:t>Run-time </a:t>
            </a:r>
            <a:r>
              <a:rPr lang="en-US" altLang="en-US" b="1" dirty="0"/>
              <a:t>scalable OFDMA </a:t>
            </a:r>
            <a:r>
              <a:rPr lang="en-US" altLang="en-US" b="1" dirty="0" smtClean="0"/>
              <a:t>(LTE : 128 to 2048 points)</a:t>
            </a:r>
            <a:endParaRPr lang="en-US" altLang="en-US" b="1" dirty="0"/>
          </a:p>
          <a:p>
            <a:pPr lvl="1"/>
            <a:r>
              <a:rPr lang="en-US" altLang="en-US" b="1" dirty="0" smtClean="0"/>
              <a:t>Non-power-of-two transform </a:t>
            </a:r>
            <a:r>
              <a:rPr lang="en-US" altLang="en-US" b="1" dirty="0"/>
              <a:t>sizes </a:t>
            </a:r>
            <a:r>
              <a:rPr lang="en-US" altLang="en-US" b="1" dirty="0" smtClean="0"/>
              <a:t>(LTE SC-FDMA: 35 </a:t>
            </a:r>
            <a:r>
              <a:rPr lang="en-US" altLang="en-US" b="1" dirty="0"/>
              <a:t>sizes, 12 to 1296 </a:t>
            </a:r>
            <a:r>
              <a:rPr lang="en-US" altLang="en-US" b="1" dirty="0" smtClean="0"/>
              <a:t>points)</a:t>
            </a:r>
          </a:p>
          <a:p>
            <a:pPr lvl="1"/>
            <a:r>
              <a:rPr lang="en-US" altLang="en-US" b="1" dirty="0" smtClean="0"/>
              <a:t>High </a:t>
            </a:r>
            <a:r>
              <a:rPr lang="en-US" altLang="en-US" b="1" dirty="0"/>
              <a:t>performance </a:t>
            </a:r>
            <a:r>
              <a:rPr lang="en-US" altLang="en-US" b="1" dirty="0" smtClean="0"/>
              <a:t>(LTE advanced)</a:t>
            </a:r>
            <a:endParaRPr lang="en-US" altLang="en-US" b="1" dirty="0"/>
          </a:p>
          <a:p>
            <a:pPr lvl="2">
              <a:lnSpc>
                <a:spcPct val="150000"/>
              </a:lnSpc>
            </a:pPr>
            <a:r>
              <a:rPr lang="en-US" altLang="en-US" b="1" i="1" dirty="0" smtClean="0"/>
              <a:t>BW</a:t>
            </a:r>
            <a:r>
              <a:rPr lang="en-US" altLang="en-US" b="1" dirty="0" smtClean="0"/>
              <a:t> </a:t>
            </a:r>
            <a:r>
              <a:rPr lang="en-US" altLang="en-US" b="1" dirty="0"/>
              <a:t>= 100MHz with </a:t>
            </a:r>
            <a:r>
              <a:rPr lang="en-US" altLang="en-US" b="1" dirty="0" smtClean="0"/>
              <a:t>8 </a:t>
            </a:r>
            <a:r>
              <a:rPr lang="en-US" altLang="en-US" b="1" dirty="0"/>
              <a:t>MIMO streams </a:t>
            </a:r>
            <a:r>
              <a:rPr lang="en-US" altLang="en-US" b="1" dirty="0">
                <a:sym typeface="Symbol" pitchFamily="18" charset="2"/>
              </a:rPr>
              <a:t> </a:t>
            </a:r>
            <a:r>
              <a:rPr lang="en-US" altLang="en-US" b="1" dirty="0" smtClean="0">
                <a:sym typeface="Symbol" pitchFamily="18" charset="2"/>
              </a:rPr>
              <a:t> &lt;1.0</a:t>
            </a:r>
            <a:r>
              <a:rPr lang="en-US" altLang="en-US" b="1" dirty="0">
                <a:sym typeface="Symbol" pitchFamily="18" charset="2"/>
              </a:rPr>
              <a:t>sec for </a:t>
            </a:r>
            <a:r>
              <a:rPr lang="en-US" altLang="en-US" b="1" dirty="0" smtClean="0">
                <a:sym typeface="Symbol" pitchFamily="18" charset="2"/>
              </a:rPr>
              <a:t>2K </a:t>
            </a:r>
            <a:r>
              <a:rPr lang="en-US" altLang="en-US" b="1" dirty="0">
                <a:sym typeface="Symbol" pitchFamily="18" charset="2"/>
              </a:rPr>
              <a:t>FFT</a:t>
            </a:r>
            <a:r>
              <a:rPr lang="en-US" altLang="en-US" b="1" dirty="0" smtClean="0">
                <a:sym typeface="Symbol" pitchFamily="18" charset="2"/>
              </a:rPr>
              <a:t>)</a:t>
            </a:r>
            <a:endParaRPr lang="en-US" altLang="en-US" b="1" dirty="0"/>
          </a:p>
          <a:p>
            <a:pPr>
              <a:lnSpc>
                <a:spcPct val="150000"/>
              </a:lnSpc>
            </a:pPr>
            <a:r>
              <a:rPr lang="en-US" altLang="en-US" sz="2000" b="1" dirty="0"/>
              <a:t>Critical system requirements </a:t>
            </a:r>
            <a:endParaRPr lang="en-US" altLang="en-US" sz="2000" b="1" dirty="0" smtClean="0"/>
          </a:p>
          <a:p>
            <a:pPr lvl="1">
              <a:lnSpc>
                <a:spcPct val="150000"/>
              </a:lnSpc>
            </a:pPr>
            <a:r>
              <a:rPr lang="en-US" altLang="en-US" b="1" dirty="0" smtClean="0"/>
              <a:t>Power </a:t>
            </a:r>
          </a:p>
          <a:p>
            <a:pPr lvl="1">
              <a:lnSpc>
                <a:spcPct val="150000"/>
              </a:lnSpc>
            </a:pPr>
            <a:r>
              <a:rPr lang="en-US" altLang="en-US" b="1" dirty="0" smtClean="0"/>
              <a:t>Cost</a:t>
            </a:r>
          </a:p>
        </p:txBody>
      </p:sp>
    </p:spTree>
    <p:extLst>
      <p:ext uri="{BB962C8B-B14F-4D97-AF65-F5344CB8AC3E}">
        <p14:creationId xmlns:p14="http://schemas.microsoft.com/office/powerpoint/2010/main" val="202221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229600" cy="914400"/>
          </a:xfrm>
        </p:spPr>
        <p:txBody>
          <a:bodyPr/>
          <a:lstStyle/>
          <a:p>
            <a:r>
              <a:rPr lang="en-US" altLang="en-US" sz="2800" b="1" dirty="0" smtClean="0"/>
              <a:t>FFT Architecture Review (1): Pipelined</a:t>
            </a:r>
            <a:endParaRPr lang="en-US" altLang="en-US" sz="2800" b="1" dirty="0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9725"/>
            <a:ext cx="2771216" cy="218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3803143"/>
            <a:ext cx="942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W=e</a:t>
            </a:r>
            <a:r>
              <a:rPr lang="en-US" sz="1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l-GR" sz="1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1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I/N</a:t>
            </a:r>
            <a:endParaRPr lang="en-US" sz="1600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0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10672"/>
            <a:ext cx="49149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/>
          <p:cNvSpPr/>
          <p:nvPr/>
        </p:nvSpPr>
        <p:spPr bwMode="auto">
          <a:xfrm rot="16200000">
            <a:off x="3352800" y="2472684"/>
            <a:ext cx="304800" cy="457200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Helvetica" pitchFamily="34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>
            <a:off x="6248400" y="4876800"/>
            <a:ext cx="304800" cy="457200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Helvetic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4536" y="4253562"/>
            <a:ext cx="4636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Collapse onto pipelined hardware blocks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8895" y="1143000"/>
            <a:ext cx="3637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Signal Flow Graph (8-point DFT)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29388" y="1095345"/>
            <a:ext cx="1757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Block Diagram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324" y="4724936"/>
            <a:ext cx="2659702" cy="1538883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	Features</a:t>
            </a:r>
          </a:p>
          <a:p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 smtClean="0"/>
              <a:t>Fast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 smtClean="0"/>
              <a:t>Hardware Intensive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 smtClean="0"/>
              <a:t>Non-programmable</a:t>
            </a:r>
            <a:endParaRPr lang="en-US" sz="1800" b="1" dirty="0"/>
          </a:p>
        </p:txBody>
      </p:sp>
      <p:pic>
        <p:nvPicPr>
          <p:cNvPr id="15361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494377"/>
            <a:ext cx="51054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 dirty="0"/>
              <a:t>FFT </a:t>
            </a:r>
            <a:r>
              <a:rPr lang="en-US" altLang="en-US" sz="2800" b="1" dirty="0" smtClean="0"/>
              <a:t>Architecture Review (2): Memory Based</a:t>
            </a:r>
            <a:endParaRPr lang="en-US" alt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0531" y="5257800"/>
            <a:ext cx="3048000" cy="1295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	</a:t>
            </a:r>
            <a:r>
              <a:rPr lang="en-US" sz="2000" b="1" dirty="0" smtClean="0"/>
              <a:t>Features</a:t>
            </a:r>
          </a:p>
          <a:p>
            <a:r>
              <a:rPr lang="en-US" sz="1600" b="1" dirty="0" smtClean="0"/>
              <a:t>Programmable</a:t>
            </a:r>
          </a:p>
          <a:p>
            <a:r>
              <a:rPr lang="en-US" sz="1600" b="1" dirty="0" smtClean="0"/>
              <a:t>Compact</a:t>
            </a:r>
          </a:p>
          <a:p>
            <a:r>
              <a:rPr lang="en-US" sz="1600" b="1" dirty="0" smtClean="0"/>
              <a:t>Typically slow</a:t>
            </a:r>
            <a:endParaRPr lang="en-US" sz="1600" b="1" dirty="0"/>
          </a:p>
        </p:txBody>
      </p:sp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60377"/>
            <a:ext cx="3400425" cy="36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88737" y="1057104"/>
            <a:ext cx="1738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 smtClean="0"/>
              <a:t>Traditional</a:t>
            </a:r>
            <a:endParaRPr lang="en-US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60377"/>
            <a:ext cx="38671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55400" y="1066800"/>
            <a:ext cx="37479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 smtClean="0"/>
              <a:t>Proposed Systolic Array</a:t>
            </a:r>
            <a:endParaRPr lang="en-US" sz="2400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4831080" y="4876800"/>
            <a:ext cx="3048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4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800" b="1" kern="0" dirty="0" smtClean="0"/>
              <a:t>	</a:t>
            </a:r>
            <a:r>
              <a:rPr lang="en-US" sz="2000" b="1" kern="0" dirty="0" smtClean="0"/>
              <a:t>Features</a:t>
            </a:r>
            <a:endParaRPr lang="en-US" sz="1800" b="1" kern="0" dirty="0" smtClean="0"/>
          </a:p>
          <a:p>
            <a:r>
              <a:rPr lang="en-US" sz="1600" b="1" kern="0" dirty="0" smtClean="0"/>
              <a:t>Programmable</a:t>
            </a:r>
          </a:p>
          <a:p>
            <a:r>
              <a:rPr lang="en-US" sz="1600" b="1" kern="0" dirty="0" smtClean="0"/>
              <a:t>Faster than pipelined FFT</a:t>
            </a:r>
          </a:p>
          <a:p>
            <a:r>
              <a:rPr lang="en-US" sz="1600" b="1" kern="0" dirty="0" smtClean="0"/>
              <a:t>Scalable</a:t>
            </a:r>
          </a:p>
          <a:p>
            <a:r>
              <a:rPr lang="en-US" sz="1600" b="1" kern="0" dirty="0" smtClean="0"/>
              <a:t>Higher SQNR</a:t>
            </a:r>
            <a:endParaRPr lang="en-US" sz="1600" b="1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 dirty="0"/>
              <a:t>Matrix Form DFT (16-Point DFT)</a:t>
            </a:r>
            <a:endParaRPr lang="en-US" altLang="en-US" b="1" dirty="0"/>
          </a:p>
        </p:txBody>
      </p:sp>
      <p:pic>
        <p:nvPicPr>
          <p:cNvPr id="140294" name="Picture 10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03412"/>
            <a:ext cx="4338638" cy="388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308" name="Picture 10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1966912"/>
            <a:ext cx="1003300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309" name="Picture 10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966912"/>
            <a:ext cx="355600" cy="368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31900" y="1076980"/>
            <a:ext cx="6777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i="1" dirty="0" smtClean="0"/>
              <a:t>Z                =                C                         X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3657600" y="6022200"/>
            <a:ext cx="9428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W=e</a:t>
            </a:r>
            <a:r>
              <a:rPr lang="en-US" sz="1600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l-GR" sz="1600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1600" i="1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I/N</a:t>
            </a:r>
            <a:endParaRPr lang="en-US" sz="1600" i="1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6040714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(N=16)</a:t>
            </a:r>
            <a:endParaRPr 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Inputs </a:t>
            </a:r>
            <a:r>
              <a:rPr lang="en-US" altLang="en-US" b="1" i="1" dirty="0"/>
              <a:t>X</a:t>
            </a:r>
            <a:r>
              <a:rPr lang="en-US" altLang="en-US" b="1" dirty="0"/>
              <a:t> and Outputs </a:t>
            </a:r>
            <a:r>
              <a:rPr lang="en-US" altLang="en-US" b="1" i="1" dirty="0"/>
              <a:t>Z</a:t>
            </a:r>
            <a:r>
              <a:rPr lang="en-US" altLang="en-US" b="1" dirty="0"/>
              <a:t> in Bit-reversed Form</a:t>
            </a:r>
            <a:br>
              <a:rPr lang="en-US" altLang="en-US" b="1" dirty="0"/>
            </a:br>
            <a:r>
              <a:rPr lang="en-US" altLang="en-US" b="1" dirty="0"/>
              <a:t>(</a:t>
            </a:r>
            <a:r>
              <a:rPr lang="en-US" altLang="en-US" b="1" i="1" dirty="0"/>
              <a:t>N</a:t>
            </a:r>
            <a:r>
              <a:rPr lang="en-US" altLang="en-US" b="1" dirty="0"/>
              <a:t>=16)</a:t>
            </a:r>
            <a:endParaRPr lang="en-US" altLang="en-US" dirty="0"/>
          </a:p>
        </p:txBody>
      </p:sp>
      <p:graphicFrame>
        <p:nvGraphicFramePr>
          <p:cNvPr id="105475" name="Object 3"/>
          <p:cNvGraphicFramePr>
            <a:graphicFrameLocks noChangeAspect="1"/>
          </p:cNvGraphicFramePr>
          <p:nvPr/>
        </p:nvGraphicFramePr>
        <p:xfrm>
          <a:off x="4229100" y="3733800"/>
          <a:ext cx="43053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91" name="Equation" r:id="rId3" imgW="4305240" imgH="596880" progId="Equation.DSMT4">
                  <p:embed/>
                </p:oleObj>
              </mc:Choice>
              <mc:Fallback>
                <p:oleObj name="Equation" r:id="rId3" imgW="4305240" imgH="596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9100" y="3733800"/>
                        <a:ext cx="43053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5476" name="Group 4"/>
          <p:cNvGrpSpPr>
            <a:grpSpLocks/>
          </p:cNvGrpSpPr>
          <p:nvPr/>
        </p:nvGrpSpPr>
        <p:grpSpPr bwMode="auto">
          <a:xfrm>
            <a:off x="2057400" y="1066800"/>
            <a:ext cx="4700588" cy="2540000"/>
            <a:chOff x="1647" y="665"/>
            <a:chExt cx="3529" cy="2150"/>
          </a:xfrm>
        </p:grpSpPr>
        <p:sp>
          <p:nvSpPr>
            <p:cNvPr id="105477" name="Rectangle 5"/>
            <p:cNvSpPr>
              <a:spLocks noChangeArrowheads="1"/>
            </p:cNvSpPr>
            <p:nvPr/>
          </p:nvSpPr>
          <p:spPr bwMode="auto">
            <a:xfrm>
              <a:off x="1983" y="1692"/>
              <a:ext cx="3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  </a:t>
              </a:r>
              <a:endParaRPr lang="en-US" altLang="en-US" sz="2400" dirty="0"/>
            </a:p>
          </p:txBody>
        </p:sp>
        <p:sp>
          <p:nvSpPr>
            <p:cNvPr id="105478" name="Rectangle 6"/>
            <p:cNvSpPr>
              <a:spLocks noChangeArrowheads="1"/>
            </p:cNvSpPr>
            <p:nvPr/>
          </p:nvSpPr>
          <p:spPr bwMode="auto">
            <a:xfrm>
              <a:off x="1647" y="1696"/>
              <a:ext cx="34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i="1" dirty="0">
                  <a:solidFill>
                    <a:srgbClr val="000001"/>
                  </a:solidFill>
                  <a:latin typeface="Times New Roman" pitchFamily="18" charset="0"/>
                </a:rPr>
                <a:t>C</a:t>
              </a:r>
              <a:r>
                <a:rPr lang="en-US" altLang="en-US" sz="1400" i="1" baseline="-25000" dirty="0">
                  <a:solidFill>
                    <a:srgbClr val="000001"/>
                  </a:solidFill>
                  <a:latin typeface="Times New Roman" pitchFamily="18" charset="0"/>
                </a:rPr>
                <a:t>b     </a:t>
              </a:r>
              <a:r>
                <a:rPr lang="en-US" altLang="en-US" sz="1400" i="1" dirty="0">
                  <a:solidFill>
                    <a:srgbClr val="000001"/>
                  </a:solidFill>
                  <a:latin typeface="Times New Roman" pitchFamily="18" charset="0"/>
                </a:rPr>
                <a:t>=</a:t>
              </a:r>
              <a:endParaRPr lang="en-US" altLang="en-US" sz="2400" dirty="0"/>
            </a:p>
          </p:txBody>
        </p:sp>
        <p:sp>
          <p:nvSpPr>
            <p:cNvPr id="105479" name="Rectangle 7"/>
            <p:cNvSpPr>
              <a:spLocks noChangeArrowheads="1"/>
            </p:cNvSpPr>
            <p:nvPr/>
          </p:nvSpPr>
          <p:spPr bwMode="auto">
            <a:xfrm>
              <a:off x="2064" y="672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é</a:t>
              </a:r>
              <a:endParaRPr lang="en-US" altLang="en-US" sz="2400" dirty="0"/>
            </a:p>
          </p:txBody>
        </p:sp>
        <p:sp>
          <p:nvSpPr>
            <p:cNvPr id="105480" name="Rectangle 8"/>
            <p:cNvSpPr>
              <a:spLocks noChangeArrowheads="1"/>
            </p:cNvSpPr>
            <p:nvPr/>
          </p:nvSpPr>
          <p:spPr bwMode="auto">
            <a:xfrm>
              <a:off x="2064" y="2706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ë</a:t>
              </a:r>
              <a:endParaRPr lang="en-US" altLang="en-US" sz="2400" dirty="0"/>
            </a:p>
          </p:txBody>
        </p:sp>
        <p:sp>
          <p:nvSpPr>
            <p:cNvPr id="105481" name="Rectangle 9"/>
            <p:cNvSpPr>
              <a:spLocks noChangeArrowheads="1"/>
            </p:cNvSpPr>
            <p:nvPr/>
          </p:nvSpPr>
          <p:spPr bwMode="auto">
            <a:xfrm>
              <a:off x="2064" y="712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482" name="Rectangle 10"/>
            <p:cNvSpPr>
              <a:spLocks noChangeArrowheads="1"/>
            </p:cNvSpPr>
            <p:nvPr/>
          </p:nvSpPr>
          <p:spPr bwMode="auto">
            <a:xfrm>
              <a:off x="2064" y="752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483" name="Rectangle 11"/>
            <p:cNvSpPr>
              <a:spLocks noChangeArrowheads="1"/>
            </p:cNvSpPr>
            <p:nvPr/>
          </p:nvSpPr>
          <p:spPr bwMode="auto">
            <a:xfrm>
              <a:off x="2064" y="793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484" name="Rectangle 12"/>
            <p:cNvSpPr>
              <a:spLocks noChangeArrowheads="1"/>
            </p:cNvSpPr>
            <p:nvPr/>
          </p:nvSpPr>
          <p:spPr bwMode="auto">
            <a:xfrm>
              <a:off x="2064" y="833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485" name="Rectangle 13"/>
            <p:cNvSpPr>
              <a:spLocks noChangeArrowheads="1"/>
            </p:cNvSpPr>
            <p:nvPr/>
          </p:nvSpPr>
          <p:spPr bwMode="auto">
            <a:xfrm>
              <a:off x="2064" y="873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486" name="Rectangle 14"/>
            <p:cNvSpPr>
              <a:spLocks noChangeArrowheads="1"/>
            </p:cNvSpPr>
            <p:nvPr/>
          </p:nvSpPr>
          <p:spPr bwMode="auto">
            <a:xfrm>
              <a:off x="2064" y="914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487" name="Rectangle 15"/>
            <p:cNvSpPr>
              <a:spLocks noChangeArrowheads="1"/>
            </p:cNvSpPr>
            <p:nvPr/>
          </p:nvSpPr>
          <p:spPr bwMode="auto">
            <a:xfrm>
              <a:off x="2064" y="953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488" name="Rectangle 16"/>
            <p:cNvSpPr>
              <a:spLocks noChangeArrowheads="1"/>
            </p:cNvSpPr>
            <p:nvPr/>
          </p:nvSpPr>
          <p:spPr bwMode="auto">
            <a:xfrm>
              <a:off x="2064" y="993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489" name="Rectangle 17"/>
            <p:cNvSpPr>
              <a:spLocks noChangeArrowheads="1"/>
            </p:cNvSpPr>
            <p:nvPr/>
          </p:nvSpPr>
          <p:spPr bwMode="auto">
            <a:xfrm>
              <a:off x="2064" y="103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490" name="Rectangle 18"/>
            <p:cNvSpPr>
              <a:spLocks noChangeArrowheads="1"/>
            </p:cNvSpPr>
            <p:nvPr/>
          </p:nvSpPr>
          <p:spPr bwMode="auto">
            <a:xfrm>
              <a:off x="2064" y="1074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491" name="Rectangle 19"/>
            <p:cNvSpPr>
              <a:spLocks noChangeArrowheads="1"/>
            </p:cNvSpPr>
            <p:nvPr/>
          </p:nvSpPr>
          <p:spPr bwMode="auto">
            <a:xfrm>
              <a:off x="2064" y="1114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492" name="Rectangle 20"/>
            <p:cNvSpPr>
              <a:spLocks noChangeArrowheads="1"/>
            </p:cNvSpPr>
            <p:nvPr/>
          </p:nvSpPr>
          <p:spPr bwMode="auto">
            <a:xfrm>
              <a:off x="2064" y="1154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493" name="Rectangle 21"/>
            <p:cNvSpPr>
              <a:spLocks noChangeArrowheads="1"/>
            </p:cNvSpPr>
            <p:nvPr/>
          </p:nvSpPr>
          <p:spPr bwMode="auto">
            <a:xfrm>
              <a:off x="2064" y="1194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494" name="Rectangle 22"/>
            <p:cNvSpPr>
              <a:spLocks noChangeArrowheads="1"/>
            </p:cNvSpPr>
            <p:nvPr/>
          </p:nvSpPr>
          <p:spPr bwMode="auto">
            <a:xfrm>
              <a:off x="2064" y="1233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495" name="Rectangle 23"/>
            <p:cNvSpPr>
              <a:spLocks noChangeArrowheads="1"/>
            </p:cNvSpPr>
            <p:nvPr/>
          </p:nvSpPr>
          <p:spPr bwMode="auto">
            <a:xfrm>
              <a:off x="2064" y="1275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496" name="Rectangle 24"/>
            <p:cNvSpPr>
              <a:spLocks noChangeArrowheads="1"/>
            </p:cNvSpPr>
            <p:nvPr/>
          </p:nvSpPr>
          <p:spPr bwMode="auto">
            <a:xfrm>
              <a:off x="2064" y="1315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497" name="Rectangle 25"/>
            <p:cNvSpPr>
              <a:spLocks noChangeArrowheads="1"/>
            </p:cNvSpPr>
            <p:nvPr/>
          </p:nvSpPr>
          <p:spPr bwMode="auto">
            <a:xfrm>
              <a:off x="2064" y="135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498" name="Rectangle 26"/>
            <p:cNvSpPr>
              <a:spLocks noChangeArrowheads="1"/>
            </p:cNvSpPr>
            <p:nvPr/>
          </p:nvSpPr>
          <p:spPr bwMode="auto">
            <a:xfrm>
              <a:off x="2064" y="139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499" name="Rectangle 27"/>
            <p:cNvSpPr>
              <a:spLocks noChangeArrowheads="1"/>
            </p:cNvSpPr>
            <p:nvPr/>
          </p:nvSpPr>
          <p:spPr bwMode="auto">
            <a:xfrm>
              <a:off x="2064" y="143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00" name="Rectangle 28"/>
            <p:cNvSpPr>
              <a:spLocks noChangeArrowheads="1"/>
            </p:cNvSpPr>
            <p:nvPr/>
          </p:nvSpPr>
          <p:spPr bwMode="auto">
            <a:xfrm>
              <a:off x="2064" y="1475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01" name="Rectangle 29"/>
            <p:cNvSpPr>
              <a:spLocks noChangeArrowheads="1"/>
            </p:cNvSpPr>
            <p:nvPr/>
          </p:nvSpPr>
          <p:spPr bwMode="auto">
            <a:xfrm>
              <a:off x="2064" y="151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02" name="Rectangle 30"/>
            <p:cNvSpPr>
              <a:spLocks noChangeArrowheads="1"/>
            </p:cNvSpPr>
            <p:nvPr/>
          </p:nvSpPr>
          <p:spPr bwMode="auto">
            <a:xfrm>
              <a:off x="2064" y="155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03" name="Rectangle 31"/>
            <p:cNvSpPr>
              <a:spLocks noChangeArrowheads="1"/>
            </p:cNvSpPr>
            <p:nvPr/>
          </p:nvSpPr>
          <p:spPr bwMode="auto">
            <a:xfrm>
              <a:off x="2064" y="1596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04" name="Rectangle 32"/>
            <p:cNvSpPr>
              <a:spLocks noChangeArrowheads="1"/>
            </p:cNvSpPr>
            <p:nvPr/>
          </p:nvSpPr>
          <p:spPr bwMode="auto">
            <a:xfrm>
              <a:off x="2064" y="1637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05" name="Rectangle 33"/>
            <p:cNvSpPr>
              <a:spLocks noChangeArrowheads="1"/>
            </p:cNvSpPr>
            <p:nvPr/>
          </p:nvSpPr>
          <p:spPr bwMode="auto">
            <a:xfrm>
              <a:off x="2064" y="167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06" name="Rectangle 34"/>
            <p:cNvSpPr>
              <a:spLocks noChangeArrowheads="1"/>
            </p:cNvSpPr>
            <p:nvPr/>
          </p:nvSpPr>
          <p:spPr bwMode="auto">
            <a:xfrm>
              <a:off x="2064" y="171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07" name="Rectangle 35"/>
            <p:cNvSpPr>
              <a:spLocks noChangeArrowheads="1"/>
            </p:cNvSpPr>
            <p:nvPr/>
          </p:nvSpPr>
          <p:spPr bwMode="auto">
            <a:xfrm>
              <a:off x="2064" y="1757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08" name="Rectangle 36"/>
            <p:cNvSpPr>
              <a:spLocks noChangeArrowheads="1"/>
            </p:cNvSpPr>
            <p:nvPr/>
          </p:nvSpPr>
          <p:spPr bwMode="auto">
            <a:xfrm>
              <a:off x="2064" y="1796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09" name="Rectangle 37"/>
            <p:cNvSpPr>
              <a:spLocks noChangeArrowheads="1"/>
            </p:cNvSpPr>
            <p:nvPr/>
          </p:nvSpPr>
          <p:spPr bwMode="auto">
            <a:xfrm>
              <a:off x="2064" y="1837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10" name="Rectangle 38"/>
            <p:cNvSpPr>
              <a:spLocks noChangeArrowheads="1"/>
            </p:cNvSpPr>
            <p:nvPr/>
          </p:nvSpPr>
          <p:spPr bwMode="auto">
            <a:xfrm>
              <a:off x="2064" y="1877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11" name="Rectangle 39"/>
            <p:cNvSpPr>
              <a:spLocks noChangeArrowheads="1"/>
            </p:cNvSpPr>
            <p:nvPr/>
          </p:nvSpPr>
          <p:spPr bwMode="auto">
            <a:xfrm>
              <a:off x="2064" y="1917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12" name="Rectangle 40"/>
            <p:cNvSpPr>
              <a:spLocks noChangeArrowheads="1"/>
            </p:cNvSpPr>
            <p:nvPr/>
          </p:nvSpPr>
          <p:spPr bwMode="auto">
            <a:xfrm>
              <a:off x="2064" y="1958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13" name="Rectangle 41"/>
            <p:cNvSpPr>
              <a:spLocks noChangeArrowheads="1"/>
            </p:cNvSpPr>
            <p:nvPr/>
          </p:nvSpPr>
          <p:spPr bwMode="auto">
            <a:xfrm>
              <a:off x="2064" y="1998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14" name="Rectangle 42"/>
            <p:cNvSpPr>
              <a:spLocks noChangeArrowheads="1"/>
            </p:cNvSpPr>
            <p:nvPr/>
          </p:nvSpPr>
          <p:spPr bwMode="auto">
            <a:xfrm>
              <a:off x="2064" y="2038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15" name="Rectangle 43"/>
            <p:cNvSpPr>
              <a:spLocks noChangeArrowheads="1"/>
            </p:cNvSpPr>
            <p:nvPr/>
          </p:nvSpPr>
          <p:spPr bwMode="auto">
            <a:xfrm>
              <a:off x="2064" y="2079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16" name="Rectangle 44"/>
            <p:cNvSpPr>
              <a:spLocks noChangeArrowheads="1"/>
            </p:cNvSpPr>
            <p:nvPr/>
          </p:nvSpPr>
          <p:spPr bwMode="auto">
            <a:xfrm>
              <a:off x="2064" y="2118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17" name="Rectangle 45"/>
            <p:cNvSpPr>
              <a:spLocks noChangeArrowheads="1"/>
            </p:cNvSpPr>
            <p:nvPr/>
          </p:nvSpPr>
          <p:spPr bwMode="auto">
            <a:xfrm>
              <a:off x="2064" y="2158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18" name="Rectangle 46"/>
            <p:cNvSpPr>
              <a:spLocks noChangeArrowheads="1"/>
            </p:cNvSpPr>
            <p:nvPr/>
          </p:nvSpPr>
          <p:spPr bwMode="auto">
            <a:xfrm>
              <a:off x="2064" y="2198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19" name="Rectangle 47"/>
            <p:cNvSpPr>
              <a:spLocks noChangeArrowheads="1"/>
            </p:cNvSpPr>
            <p:nvPr/>
          </p:nvSpPr>
          <p:spPr bwMode="auto">
            <a:xfrm>
              <a:off x="2064" y="2239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20" name="Rectangle 48"/>
            <p:cNvSpPr>
              <a:spLocks noChangeArrowheads="1"/>
            </p:cNvSpPr>
            <p:nvPr/>
          </p:nvSpPr>
          <p:spPr bwMode="auto">
            <a:xfrm>
              <a:off x="2064" y="2279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21" name="Rectangle 49"/>
            <p:cNvSpPr>
              <a:spLocks noChangeArrowheads="1"/>
            </p:cNvSpPr>
            <p:nvPr/>
          </p:nvSpPr>
          <p:spPr bwMode="auto">
            <a:xfrm>
              <a:off x="2064" y="2319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22" name="Rectangle 50"/>
            <p:cNvSpPr>
              <a:spLocks noChangeArrowheads="1"/>
            </p:cNvSpPr>
            <p:nvPr/>
          </p:nvSpPr>
          <p:spPr bwMode="auto">
            <a:xfrm>
              <a:off x="2064" y="2359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23" name="Rectangle 51"/>
            <p:cNvSpPr>
              <a:spLocks noChangeArrowheads="1"/>
            </p:cNvSpPr>
            <p:nvPr/>
          </p:nvSpPr>
          <p:spPr bwMode="auto">
            <a:xfrm>
              <a:off x="2064" y="2398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24" name="Rectangle 52"/>
            <p:cNvSpPr>
              <a:spLocks noChangeArrowheads="1"/>
            </p:cNvSpPr>
            <p:nvPr/>
          </p:nvSpPr>
          <p:spPr bwMode="auto">
            <a:xfrm>
              <a:off x="2064" y="2439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25" name="Rectangle 53"/>
            <p:cNvSpPr>
              <a:spLocks noChangeArrowheads="1"/>
            </p:cNvSpPr>
            <p:nvPr/>
          </p:nvSpPr>
          <p:spPr bwMode="auto">
            <a:xfrm>
              <a:off x="2064" y="2480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26" name="Rectangle 54"/>
            <p:cNvSpPr>
              <a:spLocks noChangeArrowheads="1"/>
            </p:cNvSpPr>
            <p:nvPr/>
          </p:nvSpPr>
          <p:spPr bwMode="auto">
            <a:xfrm>
              <a:off x="2064" y="2521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27" name="Rectangle 55"/>
            <p:cNvSpPr>
              <a:spLocks noChangeArrowheads="1"/>
            </p:cNvSpPr>
            <p:nvPr/>
          </p:nvSpPr>
          <p:spPr bwMode="auto">
            <a:xfrm>
              <a:off x="2064" y="2560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28" name="Rectangle 56"/>
            <p:cNvSpPr>
              <a:spLocks noChangeArrowheads="1"/>
            </p:cNvSpPr>
            <p:nvPr/>
          </p:nvSpPr>
          <p:spPr bwMode="auto">
            <a:xfrm>
              <a:off x="2064" y="2600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29" name="Rectangle 57"/>
            <p:cNvSpPr>
              <a:spLocks noChangeArrowheads="1"/>
            </p:cNvSpPr>
            <p:nvPr/>
          </p:nvSpPr>
          <p:spPr bwMode="auto">
            <a:xfrm>
              <a:off x="2064" y="2640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30" name="Rectangle 58"/>
            <p:cNvSpPr>
              <a:spLocks noChangeArrowheads="1"/>
            </p:cNvSpPr>
            <p:nvPr/>
          </p:nvSpPr>
          <p:spPr bwMode="auto">
            <a:xfrm>
              <a:off x="2064" y="266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31" name="Rectangle 59"/>
            <p:cNvSpPr>
              <a:spLocks noChangeArrowheads="1"/>
            </p:cNvSpPr>
            <p:nvPr/>
          </p:nvSpPr>
          <p:spPr bwMode="auto">
            <a:xfrm>
              <a:off x="5146" y="672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ù</a:t>
              </a:r>
              <a:endParaRPr lang="en-US" altLang="en-US" sz="2400" dirty="0"/>
            </a:p>
          </p:txBody>
        </p:sp>
        <p:sp>
          <p:nvSpPr>
            <p:cNvPr id="105532" name="Rectangle 60"/>
            <p:cNvSpPr>
              <a:spLocks noChangeArrowheads="1"/>
            </p:cNvSpPr>
            <p:nvPr/>
          </p:nvSpPr>
          <p:spPr bwMode="auto">
            <a:xfrm>
              <a:off x="5146" y="2706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û</a:t>
              </a:r>
              <a:endParaRPr lang="en-US" altLang="en-US" sz="2400" dirty="0"/>
            </a:p>
          </p:txBody>
        </p:sp>
        <p:sp>
          <p:nvSpPr>
            <p:cNvPr id="105533" name="Rectangle 61"/>
            <p:cNvSpPr>
              <a:spLocks noChangeArrowheads="1"/>
            </p:cNvSpPr>
            <p:nvPr/>
          </p:nvSpPr>
          <p:spPr bwMode="auto">
            <a:xfrm>
              <a:off x="5146" y="712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34" name="Rectangle 62"/>
            <p:cNvSpPr>
              <a:spLocks noChangeArrowheads="1"/>
            </p:cNvSpPr>
            <p:nvPr/>
          </p:nvSpPr>
          <p:spPr bwMode="auto">
            <a:xfrm>
              <a:off x="5146" y="752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35" name="Rectangle 63"/>
            <p:cNvSpPr>
              <a:spLocks noChangeArrowheads="1"/>
            </p:cNvSpPr>
            <p:nvPr/>
          </p:nvSpPr>
          <p:spPr bwMode="auto">
            <a:xfrm>
              <a:off x="5146" y="793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36" name="Rectangle 64"/>
            <p:cNvSpPr>
              <a:spLocks noChangeArrowheads="1"/>
            </p:cNvSpPr>
            <p:nvPr/>
          </p:nvSpPr>
          <p:spPr bwMode="auto">
            <a:xfrm>
              <a:off x="5146" y="833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37" name="Rectangle 65"/>
            <p:cNvSpPr>
              <a:spLocks noChangeArrowheads="1"/>
            </p:cNvSpPr>
            <p:nvPr/>
          </p:nvSpPr>
          <p:spPr bwMode="auto">
            <a:xfrm>
              <a:off x="5146" y="873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38" name="Rectangle 66"/>
            <p:cNvSpPr>
              <a:spLocks noChangeArrowheads="1"/>
            </p:cNvSpPr>
            <p:nvPr/>
          </p:nvSpPr>
          <p:spPr bwMode="auto">
            <a:xfrm>
              <a:off x="5146" y="914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39" name="Rectangle 67"/>
            <p:cNvSpPr>
              <a:spLocks noChangeArrowheads="1"/>
            </p:cNvSpPr>
            <p:nvPr/>
          </p:nvSpPr>
          <p:spPr bwMode="auto">
            <a:xfrm>
              <a:off x="5146" y="953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40" name="Rectangle 68"/>
            <p:cNvSpPr>
              <a:spLocks noChangeArrowheads="1"/>
            </p:cNvSpPr>
            <p:nvPr/>
          </p:nvSpPr>
          <p:spPr bwMode="auto">
            <a:xfrm>
              <a:off x="5146" y="993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41" name="Rectangle 69"/>
            <p:cNvSpPr>
              <a:spLocks noChangeArrowheads="1"/>
            </p:cNvSpPr>
            <p:nvPr/>
          </p:nvSpPr>
          <p:spPr bwMode="auto">
            <a:xfrm>
              <a:off x="5146" y="103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42" name="Rectangle 70"/>
            <p:cNvSpPr>
              <a:spLocks noChangeArrowheads="1"/>
            </p:cNvSpPr>
            <p:nvPr/>
          </p:nvSpPr>
          <p:spPr bwMode="auto">
            <a:xfrm>
              <a:off x="5146" y="1074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43" name="Rectangle 71"/>
            <p:cNvSpPr>
              <a:spLocks noChangeArrowheads="1"/>
            </p:cNvSpPr>
            <p:nvPr/>
          </p:nvSpPr>
          <p:spPr bwMode="auto">
            <a:xfrm>
              <a:off x="5146" y="1114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44" name="Rectangle 72"/>
            <p:cNvSpPr>
              <a:spLocks noChangeArrowheads="1"/>
            </p:cNvSpPr>
            <p:nvPr/>
          </p:nvSpPr>
          <p:spPr bwMode="auto">
            <a:xfrm>
              <a:off x="5146" y="1154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45" name="Rectangle 73"/>
            <p:cNvSpPr>
              <a:spLocks noChangeArrowheads="1"/>
            </p:cNvSpPr>
            <p:nvPr/>
          </p:nvSpPr>
          <p:spPr bwMode="auto">
            <a:xfrm>
              <a:off x="5146" y="1194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46" name="Rectangle 74"/>
            <p:cNvSpPr>
              <a:spLocks noChangeArrowheads="1"/>
            </p:cNvSpPr>
            <p:nvPr/>
          </p:nvSpPr>
          <p:spPr bwMode="auto">
            <a:xfrm>
              <a:off x="5146" y="1233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47" name="Rectangle 75"/>
            <p:cNvSpPr>
              <a:spLocks noChangeArrowheads="1"/>
            </p:cNvSpPr>
            <p:nvPr/>
          </p:nvSpPr>
          <p:spPr bwMode="auto">
            <a:xfrm>
              <a:off x="5146" y="1275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48" name="Rectangle 76"/>
            <p:cNvSpPr>
              <a:spLocks noChangeArrowheads="1"/>
            </p:cNvSpPr>
            <p:nvPr/>
          </p:nvSpPr>
          <p:spPr bwMode="auto">
            <a:xfrm>
              <a:off x="5146" y="1315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49" name="Rectangle 77"/>
            <p:cNvSpPr>
              <a:spLocks noChangeArrowheads="1"/>
            </p:cNvSpPr>
            <p:nvPr/>
          </p:nvSpPr>
          <p:spPr bwMode="auto">
            <a:xfrm>
              <a:off x="5146" y="135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50" name="Rectangle 78"/>
            <p:cNvSpPr>
              <a:spLocks noChangeArrowheads="1"/>
            </p:cNvSpPr>
            <p:nvPr/>
          </p:nvSpPr>
          <p:spPr bwMode="auto">
            <a:xfrm>
              <a:off x="5146" y="139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51" name="Rectangle 79"/>
            <p:cNvSpPr>
              <a:spLocks noChangeArrowheads="1"/>
            </p:cNvSpPr>
            <p:nvPr/>
          </p:nvSpPr>
          <p:spPr bwMode="auto">
            <a:xfrm>
              <a:off x="5146" y="143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52" name="Rectangle 80"/>
            <p:cNvSpPr>
              <a:spLocks noChangeArrowheads="1"/>
            </p:cNvSpPr>
            <p:nvPr/>
          </p:nvSpPr>
          <p:spPr bwMode="auto">
            <a:xfrm>
              <a:off x="5146" y="1475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53" name="Rectangle 81"/>
            <p:cNvSpPr>
              <a:spLocks noChangeArrowheads="1"/>
            </p:cNvSpPr>
            <p:nvPr/>
          </p:nvSpPr>
          <p:spPr bwMode="auto">
            <a:xfrm>
              <a:off x="5146" y="151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54" name="Rectangle 82"/>
            <p:cNvSpPr>
              <a:spLocks noChangeArrowheads="1"/>
            </p:cNvSpPr>
            <p:nvPr/>
          </p:nvSpPr>
          <p:spPr bwMode="auto">
            <a:xfrm>
              <a:off x="5146" y="155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55" name="Rectangle 83"/>
            <p:cNvSpPr>
              <a:spLocks noChangeArrowheads="1"/>
            </p:cNvSpPr>
            <p:nvPr/>
          </p:nvSpPr>
          <p:spPr bwMode="auto">
            <a:xfrm>
              <a:off x="5146" y="1596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56" name="Rectangle 84"/>
            <p:cNvSpPr>
              <a:spLocks noChangeArrowheads="1"/>
            </p:cNvSpPr>
            <p:nvPr/>
          </p:nvSpPr>
          <p:spPr bwMode="auto">
            <a:xfrm>
              <a:off x="5146" y="1637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57" name="Rectangle 85"/>
            <p:cNvSpPr>
              <a:spLocks noChangeArrowheads="1"/>
            </p:cNvSpPr>
            <p:nvPr/>
          </p:nvSpPr>
          <p:spPr bwMode="auto">
            <a:xfrm>
              <a:off x="5146" y="167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58" name="Rectangle 86"/>
            <p:cNvSpPr>
              <a:spLocks noChangeArrowheads="1"/>
            </p:cNvSpPr>
            <p:nvPr/>
          </p:nvSpPr>
          <p:spPr bwMode="auto">
            <a:xfrm>
              <a:off x="5146" y="171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59" name="Rectangle 87"/>
            <p:cNvSpPr>
              <a:spLocks noChangeArrowheads="1"/>
            </p:cNvSpPr>
            <p:nvPr/>
          </p:nvSpPr>
          <p:spPr bwMode="auto">
            <a:xfrm>
              <a:off x="5146" y="1757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60" name="Rectangle 88"/>
            <p:cNvSpPr>
              <a:spLocks noChangeArrowheads="1"/>
            </p:cNvSpPr>
            <p:nvPr/>
          </p:nvSpPr>
          <p:spPr bwMode="auto">
            <a:xfrm>
              <a:off x="5146" y="1796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61" name="Rectangle 89"/>
            <p:cNvSpPr>
              <a:spLocks noChangeArrowheads="1"/>
            </p:cNvSpPr>
            <p:nvPr/>
          </p:nvSpPr>
          <p:spPr bwMode="auto">
            <a:xfrm>
              <a:off x="5146" y="1837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62" name="Rectangle 90"/>
            <p:cNvSpPr>
              <a:spLocks noChangeArrowheads="1"/>
            </p:cNvSpPr>
            <p:nvPr/>
          </p:nvSpPr>
          <p:spPr bwMode="auto">
            <a:xfrm>
              <a:off x="5146" y="1877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63" name="Rectangle 91"/>
            <p:cNvSpPr>
              <a:spLocks noChangeArrowheads="1"/>
            </p:cNvSpPr>
            <p:nvPr/>
          </p:nvSpPr>
          <p:spPr bwMode="auto">
            <a:xfrm>
              <a:off x="5146" y="1917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64" name="Rectangle 92"/>
            <p:cNvSpPr>
              <a:spLocks noChangeArrowheads="1"/>
            </p:cNvSpPr>
            <p:nvPr/>
          </p:nvSpPr>
          <p:spPr bwMode="auto">
            <a:xfrm>
              <a:off x="5146" y="1958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65" name="Rectangle 93"/>
            <p:cNvSpPr>
              <a:spLocks noChangeArrowheads="1"/>
            </p:cNvSpPr>
            <p:nvPr/>
          </p:nvSpPr>
          <p:spPr bwMode="auto">
            <a:xfrm>
              <a:off x="5146" y="1998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66" name="Rectangle 94"/>
            <p:cNvSpPr>
              <a:spLocks noChangeArrowheads="1"/>
            </p:cNvSpPr>
            <p:nvPr/>
          </p:nvSpPr>
          <p:spPr bwMode="auto">
            <a:xfrm>
              <a:off x="5146" y="2038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67" name="Rectangle 95"/>
            <p:cNvSpPr>
              <a:spLocks noChangeArrowheads="1"/>
            </p:cNvSpPr>
            <p:nvPr/>
          </p:nvSpPr>
          <p:spPr bwMode="auto">
            <a:xfrm>
              <a:off x="5146" y="2079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68" name="Rectangle 96"/>
            <p:cNvSpPr>
              <a:spLocks noChangeArrowheads="1"/>
            </p:cNvSpPr>
            <p:nvPr/>
          </p:nvSpPr>
          <p:spPr bwMode="auto">
            <a:xfrm>
              <a:off x="5146" y="2118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69" name="Rectangle 97"/>
            <p:cNvSpPr>
              <a:spLocks noChangeArrowheads="1"/>
            </p:cNvSpPr>
            <p:nvPr/>
          </p:nvSpPr>
          <p:spPr bwMode="auto">
            <a:xfrm>
              <a:off x="5146" y="2158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70" name="Rectangle 98"/>
            <p:cNvSpPr>
              <a:spLocks noChangeArrowheads="1"/>
            </p:cNvSpPr>
            <p:nvPr/>
          </p:nvSpPr>
          <p:spPr bwMode="auto">
            <a:xfrm>
              <a:off x="5146" y="2198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71" name="Rectangle 99"/>
            <p:cNvSpPr>
              <a:spLocks noChangeArrowheads="1"/>
            </p:cNvSpPr>
            <p:nvPr/>
          </p:nvSpPr>
          <p:spPr bwMode="auto">
            <a:xfrm>
              <a:off x="5146" y="2239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72" name="Rectangle 100"/>
            <p:cNvSpPr>
              <a:spLocks noChangeArrowheads="1"/>
            </p:cNvSpPr>
            <p:nvPr/>
          </p:nvSpPr>
          <p:spPr bwMode="auto">
            <a:xfrm>
              <a:off x="5146" y="2279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73" name="Rectangle 101"/>
            <p:cNvSpPr>
              <a:spLocks noChangeArrowheads="1"/>
            </p:cNvSpPr>
            <p:nvPr/>
          </p:nvSpPr>
          <p:spPr bwMode="auto">
            <a:xfrm>
              <a:off x="5146" y="2319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74" name="Rectangle 102"/>
            <p:cNvSpPr>
              <a:spLocks noChangeArrowheads="1"/>
            </p:cNvSpPr>
            <p:nvPr/>
          </p:nvSpPr>
          <p:spPr bwMode="auto">
            <a:xfrm>
              <a:off x="5146" y="2359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75" name="Rectangle 103"/>
            <p:cNvSpPr>
              <a:spLocks noChangeArrowheads="1"/>
            </p:cNvSpPr>
            <p:nvPr/>
          </p:nvSpPr>
          <p:spPr bwMode="auto">
            <a:xfrm>
              <a:off x="5146" y="2398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76" name="Rectangle 104"/>
            <p:cNvSpPr>
              <a:spLocks noChangeArrowheads="1"/>
            </p:cNvSpPr>
            <p:nvPr/>
          </p:nvSpPr>
          <p:spPr bwMode="auto">
            <a:xfrm>
              <a:off x="5146" y="2439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77" name="Rectangle 105"/>
            <p:cNvSpPr>
              <a:spLocks noChangeArrowheads="1"/>
            </p:cNvSpPr>
            <p:nvPr/>
          </p:nvSpPr>
          <p:spPr bwMode="auto">
            <a:xfrm>
              <a:off x="5146" y="2480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78" name="Rectangle 106"/>
            <p:cNvSpPr>
              <a:spLocks noChangeArrowheads="1"/>
            </p:cNvSpPr>
            <p:nvPr/>
          </p:nvSpPr>
          <p:spPr bwMode="auto">
            <a:xfrm>
              <a:off x="5146" y="2521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79" name="Rectangle 107"/>
            <p:cNvSpPr>
              <a:spLocks noChangeArrowheads="1"/>
            </p:cNvSpPr>
            <p:nvPr/>
          </p:nvSpPr>
          <p:spPr bwMode="auto">
            <a:xfrm>
              <a:off x="5146" y="2560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80" name="Rectangle 108"/>
            <p:cNvSpPr>
              <a:spLocks noChangeArrowheads="1"/>
            </p:cNvSpPr>
            <p:nvPr/>
          </p:nvSpPr>
          <p:spPr bwMode="auto">
            <a:xfrm>
              <a:off x="5146" y="2600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81" name="Rectangle 109"/>
            <p:cNvSpPr>
              <a:spLocks noChangeArrowheads="1"/>
            </p:cNvSpPr>
            <p:nvPr/>
          </p:nvSpPr>
          <p:spPr bwMode="auto">
            <a:xfrm>
              <a:off x="5146" y="2640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82" name="Rectangle 110"/>
            <p:cNvSpPr>
              <a:spLocks noChangeArrowheads="1"/>
            </p:cNvSpPr>
            <p:nvPr/>
          </p:nvSpPr>
          <p:spPr bwMode="auto">
            <a:xfrm>
              <a:off x="5146" y="266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83" name="Rectangle 111"/>
            <p:cNvSpPr>
              <a:spLocks noChangeArrowheads="1"/>
            </p:cNvSpPr>
            <p:nvPr/>
          </p:nvSpPr>
          <p:spPr bwMode="auto">
            <a:xfrm>
              <a:off x="2094" y="883"/>
              <a:ext cx="76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d1</a:t>
              </a:r>
              <a:endParaRPr lang="en-US" altLang="en-US" sz="2400" dirty="0"/>
            </a:p>
          </p:txBody>
        </p:sp>
        <p:sp>
          <p:nvSpPr>
            <p:cNvPr id="105584" name="Rectangle 112"/>
            <p:cNvSpPr>
              <a:spLocks noChangeArrowheads="1"/>
            </p:cNvSpPr>
            <p:nvPr/>
          </p:nvSpPr>
          <p:spPr bwMode="auto">
            <a:xfrm>
              <a:off x="2179" y="672"/>
              <a:ext cx="29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é</a:t>
              </a:r>
              <a:endParaRPr lang="en-US" altLang="en-US" sz="2400" dirty="0"/>
            </a:p>
          </p:txBody>
        </p:sp>
        <p:sp>
          <p:nvSpPr>
            <p:cNvPr id="105585" name="Rectangle 113"/>
            <p:cNvSpPr>
              <a:spLocks noChangeArrowheads="1"/>
            </p:cNvSpPr>
            <p:nvPr/>
          </p:nvSpPr>
          <p:spPr bwMode="auto">
            <a:xfrm>
              <a:off x="2179" y="1079"/>
              <a:ext cx="29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ë</a:t>
              </a:r>
              <a:endParaRPr lang="en-US" altLang="en-US" sz="2400" dirty="0"/>
            </a:p>
          </p:txBody>
        </p:sp>
        <p:sp>
          <p:nvSpPr>
            <p:cNvPr id="105586" name="Rectangle 114"/>
            <p:cNvSpPr>
              <a:spLocks noChangeArrowheads="1"/>
            </p:cNvSpPr>
            <p:nvPr/>
          </p:nvSpPr>
          <p:spPr bwMode="auto">
            <a:xfrm>
              <a:off x="2179" y="712"/>
              <a:ext cx="29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87" name="Rectangle 115"/>
            <p:cNvSpPr>
              <a:spLocks noChangeArrowheads="1"/>
            </p:cNvSpPr>
            <p:nvPr/>
          </p:nvSpPr>
          <p:spPr bwMode="auto">
            <a:xfrm>
              <a:off x="2179" y="752"/>
              <a:ext cx="29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88" name="Rectangle 116"/>
            <p:cNvSpPr>
              <a:spLocks noChangeArrowheads="1"/>
            </p:cNvSpPr>
            <p:nvPr/>
          </p:nvSpPr>
          <p:spPr bwMode="auto">
            <a:xfrm>
              <a:off x="2179" y="793"/>
              <a:ext cx="29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89" name="Rectangle 117"/>
            <p:cNvSpPr>
              <a:spLocks noChangeArrowheads="1"/>
            </p:cNvSpPr>
            <p:nvPr/>
          </p:nvSpPr>
          <p:spPr bwMode="auto">
            <a:xfrm>
              <a:off x="2179" y="833"/>
              <a:ext cx="29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90" name="Rectangle 118"/>
            <p:cNvSpPr>
              <a:spLocks noChangeArrowheads="1"/>
            </p:cNvSpPr>
            <p:nvPr/>
          </p:nvSpPr>
          <p:spPr bwMode="auto">
            <a:xfrm>
              <a:off x="2179" y="873"/>
              <a:ext cx="29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91" name="Rectangle 119"/>
            <p:cNvSpPr>
              <a:spLocks noChangeArrowheads="1"/>
            </p:cNvSpPr>
            <p:nvPr/>
          </p:nvSpPr>
          <p:spPr bwMode="auto">
            <a:xfrm>
              <a:off x="2179" y="914"/>
              <a:ext cx="29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92" name="Rectangle 120"/>
            <p:cNvSpPr>
              <a:spLocks noChangeArrowheads="1"/>
            </p:cNvSpPr>
            <p:nvPr/>
          </p:nvSpPr>
          <p:spPr bwMode="auto">
            <a:xfrm>
              <a:off x="2179" y="953"/>
              <a:ext cx="29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93" name="Rectangle 121"/>
            <p:cNvSpPr>
              <a:spLocks noChangeArrowheads="1"/>
            </p:cNvSpPr>
            <p:nvPr/>
          </p:nvSpPr>
          <p:spPr bwMode="auto">
            <a:xfrm>
              <a:off x="2179" y="993"/>
              <a:ext cx="29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94" name="Rectangle 122"/>
            <p:cNvSpPr>
              <a:spLocks noChangeArrowheads="1"/>
            </p:cNvSpPr>
            <p:nvPr/>
          </p:nvSpPr>
          <p:spPr bwMode="auto">
            <a:xfrm>
              <a:off x="2179" y="1035"/>
              <a:ext cx="29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95" name="Rectangle 123"/>
            <p:cNvSpPr>
              <a:spLocks noChangeArrowheads="1"/>
            </p:cNvSpPr>
            <p:nvPr/>
          </p:nvSpPr>
          <p:spPr bwMode="auto">
            <a:xfrm>
              <a:off x="2179" y="1039"/>
              <a:ext cx="29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596" name="Rectangle 124"/>
            <p:cNvSpPr>
              <a:spLocks noChangeArrowheads="1"/>
            </p:cNvSpPr>
            <p:nvPr/>
          </p:nvSpPr>
          <p:spPr bwMode="auto">
            <a:xfrm>
              <a:off x="2691" y="672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ù</a:t>
              </a:r>
              <a:endParaRPr lang="en-US" altLang="en-US" sz="2400" dirty="0"/>
            </a:p>
          </p:txBody>
        </p:sp>
        <p:sp>
          <p:nvSpPr>
            <p:cNvPr id="105597" name="Rectangle 125"/>
            <p:cNvSpPr>
              <a:spLocks noChangeArrowheads="1"/>
            </p:cNvSpPr>
            <p:nvPr/>
          </p:nvSpPr>
          <p:spPr bwMode="auto">
            <a:xfrm>
              <a:off x="2691" y="1079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û</a:t>
              </a:r>
              <a:endParaRPr lang="en-US" altLang="en-US" sz="2400" dirty="0"/>
            </a:p>
          </p:txBody>
        </p:sp>
        <p:sp>
          <p:nvSpPr>
            <p:cNvPr id="105598" name="Rectangle 126"/>
            <p:cNvSpPr>
              <a:spLocks noChangeArrowheads="1"/>
            </p:cNvSpPr>
            <p:nvPr/>
          </p:nvSpPr>
          <p:spPr bwMode="auto">
            <a:xfrm>
              <a:off x="2691" y="712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599" name="Rectangle 127"/>
            <p:cNvSpPr>
              <a:spLocks noChangeArrowheads="1"/>
            </p:cNvSpPr>
            <p:nvPr/>
          </p:nvSpPr>
          <p:spPr bwMode="auto">
            <a:xfrm>
              <a:off x="2691" y="752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600" name="Rectangle 128"/>
            <p:cNvSpPr>
              <a:spLocks noChangeArrowheads="1"/>
            </p:cNvSpPr>
            <p:nvPr/>
          </p:nvSpPr>
          <p:spPr bwMode="auto">
            <a:xfrm>
              <a:off x="2691" y="793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601" name="Rectangle 129"/>
            <p:cNvSpPr>
              <a:spLocks noChangeArrowheads="1"/>
            </p:cNvSpPr>
            <p:nvPr/>
          </p:nvSpPr>
          <p:spPr bwMode="auto">
            <a:xfrm>
              <a:off x="2691" y="833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602" name="Rectangle 130"/>
            <p:cNvSpPr>
              <a:spLocks noChangeArrowheads="1"/>
            </p:cNvSpPr>
            <p:nvPr/>
          </p:nvSpPr>
          <p:spPr bwMode="auto">
            <a:xfrm>
              <a:off x="2691" y="873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603" name="Rectangle 131"/>
            <p:cNvSpPr>
              <a:spLocks noChangeArrowheads="1"/>
            </p:cNvSpPr>
            <p:nvPr/>
          </p:nvSpPr>
          <p:spPr bwMode="auto">
            <a:xfrm>
              <a:off x="2691" y="914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604" name="Rectangle 132"/>
            <p:cNvSpPr>
              <a:spLocks noChangeArrowheads="1"/>
            </p:cNvSpPr>
            <p:nvPr/>
          </p:nvSpPr>
          <p:spPr bwMode="auto">
            <a:xfrm>
              <a:off x="2691" y="953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605" name="Rectangle 133"/>
            <p:cNvSpPr>
              <a:spLocks noChangeArrowheads="1"/>
            </p:cNvSpPr>
            <p:nvPr/>
          </p:nvSpPr>
          <p:spPr bwMode="auto">
            <a:xfrm>
              <a:off x="2691" y="993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606" name="Rectangle 134"/>
            <p:cNvSpPr>
              <a:spLocks noChangeArrowheads="1"/>
            </p:cNvSpPr>
            <p:nvPr/>
          </p:nvSpPr>
          <p:spPr bwMode="auto">
            <a:xfrm>
              <a:off x="2691" y="103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607" name="Rectangle 135"/>
            <p:cNvSpPr>
              <a:spLocks noChangeArrowheads="1"/>
            </p:cNvSpPr>
            <p:nvPr/>
          </p:nvSpPr>
          <p:spPr bwMode="auto">
            <a:xfrm>
              <a:off x="2691" y="1039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608" name="Rectangle 136"/>
            <p:cNvSpPr>
              <a:spLocks noChangeArrowheads="1"/>
            </p:cNvSpPr>
            <p:nvPr/>
          </p:nvSpPr>
          <p:spPr bwMode="auto">
            <a:xfrm>
              <a:off x="2249" y="677"/>
              <a:ext cx="38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609" name="Rectangle 137"/>
            <p:cNvSpPr>
              <a:spLocks noChangeArrowheads="1"/>
            </p:cNvSpPr>
            <p:nvPr/>
          </p:nvSpPr>
          <p:spPr bwMode="auto">
            <a:xfrm>
              <a:off x="2385" y="677"/>
              <a:ext cx="38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610" name="Rectangle 138"/>
            <p:cNvSpPr>
              <a:spLocks noChangeArrowheads="1"/>
            </p:cNvSpPr>
            <p:nvPr/>
          </p:nvSpPr>
          <p:spPr bwMode="auto">
            <a:xfrm>
              <a:off x="2521" y="677"/>
              <a:ext cx="38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611" name="Rectangle 139"/>
            <p:cNvSpPr>
              <a:spLocks noChangeArrowheads="1"/>
            </p:cNvSpPr>
            <p:nvPr/>
          </p:nvSpPr>
          <p:spPr bwMode="auto">
            <a:xfrm>
              <a:off x="2656" y="677"/>
              <a:ext cx="39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612" name="Rectangle 140"/>
            <p:cNvSpPr>
              <a:spLocks noChangeArrowheads="1"/>
            </p:cNvSpPr>
            <p:nvPr/>
          </p:nvSpPr>
          <p:spPr bwMode="auto">
            <a:xfrm>
              <a:off x="2249" y="813"/>
              <a:ext cx="3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613" name="Rectangle 141"/>
            <p:cNvSpPr>
              <a:spLocks noChangeArrowheads="1"/>
            </p:cNvSpPr>
            <p:nvPr/>
          </p:nvSpPr>
          <p:spPr bwMode="auto">
            <a:xfrm>
              <a:off x="2385" y="813"/>
              <a:ext cx="3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614" name="Rectangle 142"/>
            <p:cNvSpPr>
              <a:spLocks noChangeArrowheads="1"/>
            </p:cNvSpPr>
            <p:nvPr/>
          </p:nvSpPr>
          <p:spPr bwMode="auto">
            <a:xfrm>
              <a:off x="2521" y="813"/>
              <a:ext cx="3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615" name="Rectangle 143"/>
            <p:cNvSpPr>
              <a:spLocks noChangeArrowheads="1"/>
            </p:cNvSpPr>
            <p:nvPr/>
          </p:nvSpPr>
          <p:spPr bwMode="auto">
            <a:xfrm>
              <a:off x="2656" y="813"/>
              <a:ext cx="39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616" name="Rectangle 144"/>
            <p:cNvSpPr>
              <a:spLocks noChangeArrowheads="1"/>
            </p:cNvSpPr>
            <p:nvPr/>
          </p:nvSpPr>
          <p:spPr bwMode="auto">
            <a:xfrm>
              <a:off x="2249" y="949"/>
              <a:ext cx="3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617" name="Rectangle 145"/>
            <p:cNvSpPr>
              <a:spLocks noChangeArrowheads="1"/>
            </p:cNvSpPr>
            <p:nvPr/>
          </p:nvSpPr>
          <p:spPr bwMode="auto">
            <a:xfrm>
              <a:off x="2385" y="949"/>
              <a:ext cx="3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618" name="Rectangle 146"/>
            <p:cNvSpPr>
              <a:spLocks noChangeArrowheads="1"/>
            </p:cNvSpPr>
            <p:nvPr/>
          </p:nvSpPr>
          <p:spPr bwMode="auto">
            <a:xfrm>
              <a:off x="2521" y="949"/>
              <a:ext cx="3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619" name="Rectangle 147"/>
            <p:cNvSpPr>
              <a:spLocks noChangeArrowheads="1"/>
            </p:cNvSpPr>
            <p:nvPr/>
          </p:nvSpPr>
          <p:spPr bwMode="auto">
            <a:xfrm>
              <a:off x="2656" y="949"/>
              <a:ext cx="39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620" name="Rectangle 148"/>
            <p:cNvSpPr>
              <a:spLocks noChangeArrowheads="1"/>
            </p:cNvSpPr>
            <p:nvPr/>
          </p:nvSpPr>
          <p:spPr bwMode="auto">
            <a:xfrm>
              <a:off x="2249" y="1084"/>
              <a:ext cx="38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621" name="Rectangle 149"/>
            <p:cNvSpPr>
              <a:spLocks noChangeArrowheads="1"/>
            </p:cNvSpPr>
            <p:nvPr/>
          </p:nvSpPr>
          <p:spPr bwMode="auto">
            <a:xfrm>
              <a:off x="2385" y="1084"/>
              <a:ext cx="38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622" name="Rectangle 150"/>
            <p:cNvSpPr>
              <a:spLocks noChangeArrowheads="1"/>
            </p:cNvSpPr>
            <p:nvPr/>
          </p:nvSpPr>
          <p:spPr bwMode="auto">
            <a:xfrm>
              <a:off x="2521" y="1084"/>
              <a:ext cx="38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623" name="Rectangle 151"/>
            <p:cNvSpPr>
              <a:spLocks noChangeArrowheads="1"/>
            </p:cNvSpPr>
            <p:nvPr/>
          </p:nvSpPr>
          <p:spPr bwMode="auto">
            <a:xfrm>
              <a:off x="2656" y="1084"/>
              <a:ext cx="39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grpSp>
          <p:nvGrpSpPr>
            <p:cNvPr id="105624" name="Group 152"/>
            <p:cNvGrpSpPr>
              <a:grpSpLocks/>
            </p:cNvGrpSpPr>
            <p:nvPr/>
          </p:nvGrpSpPr>
          <p:grpSpPr bwMode="auto">
            <a:xfrm>
              <a:off x="2878" y="672"/>
              <a:ext cx="627" cy="516"/>
              <a:chOff x="2842" y="672"/>
              <a:chExt cx="627" cy="516"/>
            </a:xfrm>
          </p:grpSpPr>
          <p:sp>
            <p:nvSpPr>
              <p:cNvPr id="105625" name="Rectangle 153"/>
              <p:cNvSpPr>
                <a:spLocks noChangeArrowheads="1"/>
              </p:cNvSpPr>
              <p:nvPr/>
            </p:nvSpPr>
            <p:spPr bwMode="auto">
              <a:xfrm>
                <a:off x="2842" y="883"/>
                <a:ext cx="76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d2</a:t>
                </a:r>
                <a:endParaRPr lang="en-US" altLang="en-US" sz="2400" dirty="0"/>
              </a:p>
            </p:txBody>
          </p:sp>
          <p:sp>
            <p:nvSpPr>
              <p:cNvPr id="105626" name="Rectangle 154"/>
              <p:cNvSpPr>
                <a:spLocks noChangeArrowheads="1"/>
              </p:cNvSpPr>
              <p:nvPr/>
            </p:nvSpPr>
            <p:spPr bwMode="auto">
              <a:xfrm>
                <a:off x="2927" y="672"/>
                <a:ext cx="2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é</a:t>
                </a:r>
                <a:endParaRPr lang="en-US" altLang="en-US" sz="2400" dirty="0"/>
              </a:p>
            </p:txBody>
          </p:sp>
          <p:sp>
            <p:nvSpPr>
              <p:cNvPr id="105627" name="Rectangle 155"/>
              <p:cNvSpPr>
                <a:spLocks noChangeArrowheads="1"/>
              </p:cNvSpPr>
              <p:nvPr/>
            </p:nvSpPr>
            <p:spPr bwMode="auto">
              <a:xfrm>
                <a:off x="2927" y="1079"/>
                <a:ext cx="2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ë</a:t>
                </a:r>
                <a:endParaRPr lang="en-US" altLang="en-US" sz="2400" dirty="0"/>
              </a:p>
            </p:txBody>
          </p:sp>
          <p:sp>
            <p:nvSpPr>
              <p:cNvPr id="105628" name="Rectangle 156"/>
              <p:cNvSpPr>
                <a:spLocks noChangeArrowheads="1"/>
              </p:cNvSpPr>
              <p:nvPr/>
            </p:nvSpPr>
            <p:spPr bwMode="auto">
              <a:xfrm>
                <a:off x="2927" y="712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629" name="Rectangle 157"/>
              <p:cNvSpPr>
                <a:spLocks noChangeArrowheads="1"/>
              </p:cNvSpPr>
              <p:nvPr/>
            </p:nvSpPr>
            <p:spPr bwMode="auto">
              <a:xfrm>
                <a:off x="2927" y="752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630" name="Rectangle 158"/>
              <p:cNvSpPr>
                <a:spLocks noChangeArrowheads="1"/>
              </p:cNvSpPr>
              <p:nvPr/>
            </p:nvSpPr>
            <p:spPr bwMode="auto">
              <a:xfrm>
                <a:off x="2927" y="793"/>
                <a:ext cx="2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631" name="Rectangle 159"/>
              <p:cNvSpPr>
                <a:spLocks noChangeArrowheads="1"/>
              </p:cNvSpPr>
              <p:nvPr/>
            </p:nvSpPr>
            <p:spPr bwMode="auto">
              <a:xfrm>
                <a:off x="2927" y="83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632" name="Rectangle 160"/>
              <p:cNvSpPr>
                <a:spLocks noChangeArrowheads="1"/>
              </p:cNvSpPr>
              <p:nvPr/>
            </p:nvSpPr>
            <p:spPr bwMode="auto">
              <a:xfrm>
                <a:off x="2927" y="873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633" name="Rectangle 161"/>
              <p:cNvSpPr>
                <a:spLocks noChangeArrowheads="1"/>
              </p:cNvSpPr>
              <p:nvPr/>
            </p:nvSpPr>
            <p:spPr bwMode="auto">
              <a:xfrm>
                <a:off x="2927" y="912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634" name="Rectangle 162"/>
              <p:cNvSpPr>
                <a:spLocks noChangeArrowheads="1"/>
              </p:cNvSpPr>
              <p:nvPr/>
            </p:nvSpPr>
            <p:spPr bwMode="auto">
              <a:xfrm>
                <a:off x="2927" y="953"/>
                <a:ext cx="2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635" name="Rectangle 163"/>
              <p:cNvSpPr>
                <a:spLocks noChangeArrowheads="1"/>
              </p:cNvSpPr>
              <p:nvPr/>
            </p:nvSpPr>
            <p:spPr bwMode="auto">
              <a:xfrm>
                <a:off x="2927" y="993"/>
                <a:ext cx="2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636" name="Rectangle 164"/>
              <p:cNvSpPr>
                <a:spLocks noChangeArrowheads="1"/>
              </p:cNvSpPr>
              <p:nvPr/>
            </p:nvSpPr>
            <p:spPr bwMode="auto">
              <a:xfrm>
                <a:off x="2927" y="1033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637" name="Rectangle 165"/>
              <p:cNvSpPr>
                <a:spLocks noChangeArrowheads="1"/>
              </p:cNvSpPr>
              <p:nvPr/>
            </p:nvSpPr>
            <p:spPr bwMode="auto">
              <a:xfrm>
                <a:off x="2927" y="1037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638" name="Rectangle 166"/>
              <p:cNvSpPr>
                <a:spLocks noChangeArrowheads="1"/>
              </p:cNvSpPr>
              <p:nvPr/>
            </p:nvSpPr>
            <p:spPr bwMode="auto">
              <a:xfrm>
                <a:off x="3439" y="672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ù</a:t>
                </a:r>
                <a:endParaRPr lang="en-US" altLang="en-US" sz="2400" dirty="0"/>
              </a:p>
            </p:txBody>
          </p:sp>
          <p:sp>
            <p:nvSpPr>
              <p:cNvPr id="105639" name="Rectangle 167"/>
              <p:cNvSpPr>
                <a:spLocks noChangeArrowheads="1"/>
              </p:cNvSpPr>
              <p:nvPr/>
            </p:nvSpPr>
            <p:spPr bwMode="auto">
              <a:xfrm>
                <a:off x="3439" y="107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û</a:t>
                </a:r>
                <a:endParaRPr lang="en-US" altLang="en-US" sz="2400" dirty="0"/>
              </a:p>
            </p:txBody>
          </p:sp>
          <p:sp>
            <p:nvSpPr>
              <p:cNvPr id="105640" name="Rectangle 168"/>
              <p:cNvSpPr>
                <a:spLocks noChangeArrowheads="1"/>
              </p:cNvSpPr>
              <p:nvPr/>
            </p:nvSpPr>
            <p:spPr bwMode="auto">
              <a:xfrm>
                <a:off x="3439" y="712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641" name="Rectangle 169"/>
              <p:cNvSpPr>
                <a:spLocks noChangeArrowheads="1"/>
              </p:cNvSpPr>
              <p:nvPr/>
            </p:nvSpPr>
            <p:spPr bwMode="auto">
              <a:xfrm>
                <a:off x="3439" y="752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642" name="Rectangle 170"/>
              <p:cNvSpPr>
                <a:spLocks noChangeArrowheads="1"/>
              </p:cNvSpPr>
              <p:nvPr/>
            </p:nvSpPr>
            <p:spPr bwMode="auto">
              <a:xfrm>
                <a:off x="3439" y="79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643" name="Rectangle 171"/>
              <p:cNvSpPr>
                <a:spLocks noChangeArrowheads="1"/>
              </p:cNvSpPr>
              <p:nvPr/>
            </p:nvSpPr>
            <p:spPr bwMode="auto">
              <a:xfrm>
                <a:off x="3439" y="83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644" name="Rectangle 172"/>
              <p:cNvSpPr>
                <a:spLocks noChangeArrowheads="1"/>
              </p:cNvSpPr>
              <p:nvPr/>
            </p:nvSpPr>
            <p:spPr bwMode="auto">
              <a:xfrm>
                <a:off x="3439" y="873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645" name="Rectangle 173"/>
              <p:cNvSpPr>
                <a:spLocks noChangeArrowheads="1"/>
              </p:cNvSpPr>
              <p:nvPr/>
            </p:nvSpPr>
            <p:spPr bwMode="auto">
              <a:xfrm>
                <a:off x="3439" y="912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646" name="Rectangle 174"/>
              <p:cNvSpPr>
                <a:spLocks noChangeArrowheads="1"/>
              </p:cNvSpPr>
              <p:nvPr/>
            </p:nvSpPr>
            <p:spPr bwMode="auto">
              <a:xfrm>
                <a:off x="3439" y="95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647" name="Rectangle 175"/>
              <p:cNvSpPr>
                <a:spLocks noChangeArrowheads="1"/>
              </p:cNvSpPr>
              <p:nvPr/>
            </p:nvSpPr>
            <p:spPr bwMode="auto">
              <a:xfrm>
                <a:off x="3439" y="99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648" name="Rectangle 176"/>
              <p:cNvSpPr>
                <a:spLocks noChangeArrowheads="1"/>
              </p:cNvSpPr>
              <p:nvPr/>
            </p:nvSpPr>
            <p:spPr bwMode="auto">
              <a:xfrm>
                <a:off x="3439" y="1033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649" name="Rectangle 177"/>
              <p:cNvSpPr>
                <a:spLocks noChangeArrowheads="1"/>
              </p:cNvSpPr>
              <p:nvPr/>
            </p:nvSpPr>
            <p:spPr bwMode="auto">
              <a:xfrm>
                <a:off x="3439" y="103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650" name="Rectangle 178"/>
              <p:cNvSpPr>
                <a:spLocks noChangeArrowheads="1"/>
              </p:cNvSpPr>
              <p:nvPr/>
            </p:nvSpPr>
            <p:spPr bwMode="auto">
              <a:xfrm>
                <a:off x="2998" y="67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651" name="Rectangle 179"/>
              <p:cNvSpPr>
                <a:spLocks noChangeArrowheads="1"/>
              </p:cNvSpPr>
              <p:nvPr/>
            </p:nvSpPr>
            <p:spPr bwMode="auto">
              <a:xfrm>
                <a:off x="3133" y="67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652" name="Rectangle 180"/>
              <p:cNvSpPr>
                <a:spLocks noChangeArrowheads="1"/>
              </p:cNvSpPr>
              <p:nvPr/>
            </p:nvSpPr>
            <p:spPr bwMode="auto">
              <a:xfrm>
                <a:off x="3269" y="67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653" name="Rectangle 181"/>
              <p:cNvSpPr>
                <a:spLocks noChangeArrowheads="1"/>
              </p:cNvSpPr>
              <p:nvPr/>
            </p:nvSpPr>
            <p:spPr bwMode="auto">
              <a:xfrm>
                <a:off x="3405" y="67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654" name="Rectangle 182"/>
              <p:cNvSpPr>
                <a:spLocks noChangeArrowheads="1"/>
              </p:cNvSpPr>
              <p:nvPr/>
            </p:nvSpPr>
            <p:spPr bwMode="auto">
              <a:xfrm>
                <a:off x="2998" y="813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655" name="Rectangle 183"/>
              <p:cNvSpPr>
                <a:spLocks noChangeArrowheads="1"/>
              </p:cNvSpPr>
              <p:nvPr/>
            </p:nvSpPr>
            <p:spPr bwMode="auto">
              <a:xfrm>
                <a:off x="3133" y="813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656" name="Rectangle 184"/>
              <p:cNvSpPr>
                <a:spLocks noChangeArrowheads="1"/>
              </p:cNvSpPr>
              <p:nvPr/>
            </p:nvSpPr>
            <p:spPr bwMode="auto">
              <a:xfrm>
                <a:off x="3269" y="813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657" name="Rectangle 185"/>
              <p:cNvSpPr>
                <a:spLocks noChangeArrowheads="1"/>
              </p:cNvSpPr>
              <p:nvPr/>
            </p:nvSpPr>
            <p:spPr bwMode="auto">
              <a:xfrm>
                <a:off x="3405" y="813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658" name="Rectangle 186"/>
              <p:cNvSpPr>
                <a:spLocks noChangeArrowheads="1"/>
              </p:cNvSpPr>
              <p:nvPr/>
            </p:nvSpPr>
            <p:spPr bwMode="auto">
              <a:xfrm>
                <a:off x="2998" y="94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659" name="Rectangle 187"/>
              <p:cNvSpPr>
                <a:spLocks noChangeArrowheads="1"/>
              </p:cNvSpPr>
              <p:nvPr/>
            </p:nvSpPr>
            <p:spPr bwMode="auto">
              <a:xfrm>
                <a:off x="3133" y="94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660" name="Rectangle 188"/>
              <p:cNvSpPr>
                <a:spLocks noChangeArrowheads="1"/>
              </p:cNvSpPr>
              <p:nvPr/>
            </p:nvSpPr>
            <p:spPr bwMode="auto">
              <a:xfrm>
                <a:off x="3269" y="94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661" name="Rectangle 189"/>
              <p:cNvSpPr>
                <a:spLocks noChangeArrowheads="1"/>
              </p:cNvSpPr>
              <p:nvPr/>
            </p:nvSpPr>
            <p:spPr bwMode="auto">
              <a:xfrm>
                <a:off x="3405" y="94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662" name="Rectangle 190"/>
              <p:cNvSpPr>
                <a:spLocks noChangeArrowheads="1"/>
              </p:cNvSpPr>
              <p:nvPr/>
            </p:nvSpPr>
            <p:spPr bwMode="auto">
              <a:xfrm>
                <a:off x="2998" y="1084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663" name="Rectangle 191"/>
              <p:cNvSpPr>
                <a:spLocks noChangeArrowheads="1"/>
              </p:cNvSpPr>
              <p:nvPr/>
            </p:nvSpPr>
            <p:spPr bwMode="auto">
              <a:xfrm>
                <a:off x="3133" y="1084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664" name="Rectangle 192"/>
              <p:cNvSpPr>
                <a:spLocks noChangeArrowheads="1"/>
              </p:cNvSpPr>
              <p:nvPr/>
            </p:nvSpPr>
            <p:spPr bwMode="auto">
              <a:xfrm>
                <a:off x="3269" y="1084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665" name="Rectangle 193"/>
              <p:cNvSpPr>
                <a:spLocks noChangeArrowheads="1"/>
              </p:cNvSpPr>
              <p:nvPr/>
            </p:nvSpPr>
            <p:spPr bwMode="auto">
              <a:xfrm>
                <a:off x="3405" y="1084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</p:grpSp>
        <p:grpSp>
          <p:nvGrpSpPr>
            <p:cNvPr id="105666" name="Group 194"/>
            <p:cNvGrpSpPr>
              <a:grpSpLocks/>
            </p:cNvGrpSpPr>
            <p:nvPr/>
          </p:nvGrpSpPr>
          <p:grpSpPr bwMode="auto">
            <a:xfrm>
              <a:off x="3702" y="672"/>
              <a:ext cx="628" cy="516"/>
              <a:chOff x="3650" y="672"/>
              <a:chExt cx="628" cy="516"/>
            </a:xfrm>
          </p:grpSpPr>
          <p:sp>
            <p:nvSpPr>
              <p:cNvPr id="105667" name="Rectangle 195"/>
              <p:cNvSpPr>
                <a:spLocks noChangeArrowheads="1"/>
              </p:cNvSpPr>
              <p:nvPr/>
            </p:nvSpPr>
            <p:spPr bwMode="auto">
              <a:xfrm>
                <a:off x="3650" y="883"/>
                <a:ext cx="76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d3</a:t>
                </a:r>
                <a:endParaRPr lang="en-US" altLang="en-US" sz="2400" dirty="0"/>
              </a:p>
            </p:txBody>
          </p:sp>
          <p:sp>
            <p:nvSpPr>
              <p:cNvPr id="105668" name="Rectangle 196"/>
              <p:cNvSpPr>
                <a:spLocks noChangeArrowheads="1"/>
              </p:cNvSpPr>
              <p:nvPr/>
            </p:nvSpPr>
            <p:spPr bwMode="auto">
              <a:xfrm>
                <a:off x="3733" y="672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é</a:t>
                </a:r>
                <a:endParaRPr lang="en-US" altLang="en-US" sz="2400" dirty="0"/>
              </a:p>
            </p:txBody>
          </p:sp>
          <p:sp>
            <p:nvSpPr>
              <p:cNvPr id="105669" name="Rectangle 197"/>
              <p:cNvSpPr>
                <a:spLocks noChangeArrowheads="1"/>
              </p:cNvSpPr>
              <p:nvPr/>
            </p:nvSpPr>
            <p:spPr bwMode="auto">
              <a:xfrm>
                <a:off x="3733" y="107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ë</a:t>
                </a:r>
                <a:endParaRPr lang="en-US" altLang="en-US" sz="2400" dirty="0"/>
              </a:p>
            </p:txBody>
          </p:sp>
          <p:sp>
            <p:nvSpPr>
              <p:cNvPr id="105670" name="Rectangle 198"/>
              <p:cNvSpPr>
                <a:spLocks noChangeArrowheads="1"/>
              </p:cNvSpPr>
              <p:nvPr/>
            </p:nvSpPr>
            <p:spPr bwMode="auto">
              <a:xfrm>
                <a:off x="3733" y="712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671" name="Rectangle 199"/>
              <p:cNvSpPr>
                <a:spLocks noChangeArrowheads="1"/>
              </p:cNvSpPr>
              <p:nvPr/>
            </p:nvSpPr>
            <p:spPr bwMode="auto">
              <a:xfrm>
                <a:off x="3733" y="752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672" name="Rectangle 200"/>
              <p:cNvSpPr>
                <a:spLocks noChangeArrowheads="1"/>
              </p:cNvSpPr>
              <p:nvPr/>
            </p:nvSpPr>
            <p:spPr bwMode="auto">
              <a:xfrm>
                <a:off x="3733" y="79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673" name="Rectangle 201"/>
              <p:cNvSpPr>
                <a:spLocks noChangeArrowheads="1"/>
              </p:cNvSpPr>
              <p:nvPr/>
            </p:nvSpPr>
            <p:spPr bwMode="auto">
              <a:xfrm>
                <a:off x="3733" y="83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674" name="Rectangle 202"/>
              <p:cNvSpPr>
                <a:spLocks noChangeArrowheads="1"/>
              </p:cNvSpPr>
              <p:nvPr/>
            </p:nvSpPr>
            <p:spPr bwMode="auto">
              <a:xfrm>
                <a:off x="3733" y="873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675" name="Rectangle 203"/>
              <p:cNvSpPr>
                <a:spLocks noChangeArrowheads="1"/>
              </p:cNvSpPr>
              <p:nvPr/>
            </p:nvSpPr>
            <p:spPr bwMode="auto">
              <a:xfrm>
                <a:off x="3733" y="912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676" name="Rectangle 204"/>
              <p:cNvSpPr>
                <a:spLocks noChangeArrowheads="1"/>
              </p:cNvSpPr>
              <p:nvPr/>
            </p:nvSpPr>
            <p:spPr bwMode="auto">
              <a:xfrm>
                <a:off x="3733" y="95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677" name="Rectangle 205"/>
              <p:cNvSpPr>
                <a:spLocks noChangeArrowheads="1"/>
              </p:cNvSpPr>
              <p:nvPr/>
            </p:nvSpPr>
            <p:spPr bwMode="auto">
              <a:xfrm>
                <a:off x="3733" y="99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678" name="Rectangle 206"/>
              <p:cNvSpPr>
                <a:spLocks noChangeArrowheads="1"/>
              </p:cNvSpPr>
              <p:nvPr/>
            </p:nvSpPr>
            <p:spPr bwMode="auto">
              <a:xfrm>
                <a:off x="3733" y="1033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679" name="Rectangle 207"/>
              <p:cNvSpPr>
                <a:spLocks noChangeArrowheads="1"/>
              </p:cNvSpPr>
              <p:nvPr/>
            </p:nvSpPr>
            <p:spPr bwMode="auto">
              <a:xfrm>
                <a:off x="3733" y="103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680" name="Rectangle 208"/>
              <p:cNvSpPr>
                <a:spLocks noChangeArrowheads="1"/>
              </p:cNvSpPr>
              <p:nvPr/>
            </p:nvSpPr>
            <p:spPr bwMode="auto">
              <a:xfrm>
                <a:off x="4248" y="672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ù</a:t>
                </a:r>
                <a:endParaRPr lang="en-US" altLang="en-US" sz="2400" dirty="0"/>
              </a:p>
            </p:txBody>
          </p:sp>
          <p:sp>
            <p:nvSpPr>
              <p:cNvPr id="105681" name="Rectangle 209"/>
              <p:cNvSpPr>
                <a:spLocks noChangeArrowheads="1"/>
              </p:cNvSpPr>
              <p:nvPr/>
            </p:nvSpPr>
            <p:spPr bwMode="auto">
              <a:xfrm>
                <a:off x="4248" y="107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û</a:t>
                </a:r>
                <a:endParaRPr lang="en-US" altLang="en-US" sz="2400" dirty="0"/>
              </a:p>
            </p:txBody>
          </p:sp>
          <p:sp>
            <p:nvSpPr>
              <p:cNvPr id="105682" name="Rectangle 210"/>
              <p:cNvSpPr>
                <a:spLocks noChangeArrowheads="1"/>
              </p:cNvSpPr>
              <p:nvPr/>
            </p:nvSpPr>
            <p:spPr bwMode="auto">
              <a:xfrm>
                <a:off x="4248" y="712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683" name="Rectangle 211"/>
              <p:cNvSpPr>
                <a:spLocks noChangeArrowheads="1"/>
              </p:cNvSpPr>
              <p:nvPr/>
            </p:nvSpPr>
            <p:spPr bwMode="auto">
              <a:xfrm>
                <a:off x="4248" y="752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684" name="Rectangle 212"/>
              <p:cNvSpPr>
                <a:spLocks noChangeArrowheads="1"/>
              </p:cNvSpPr>
              <p:nvPr/>
            </p:nvSpPr>
            <p:spPr bwMode="auto">
              <a:xfrm>
                <a:off x="4248" y="79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685" name="Rectangle 213"/>
              <p:cNvSpPr>
                <a:spLocks noChangeArrowheads="1"/>
              </p:cNvSpPr>
              <p:nvPr/>
            </p:nvSpPr>
            <p:spPr bwMode="auto">
              <a:xfrm>
                <a:off x="4248" y="83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686" name="Rectangle 214"/>
              <p:cNvSpPr>
                <a:spLocks noChangeArrowheads="1"/>
              </p:cNvSpPr>
              <p:nvPr/>
            </p:nvSpPr>
            <p:spPr bwMode="auto">
              <a:xfrm>
                <a:off x="4248" y="873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687" name="Rectangle 215"/>
              <p:cNvSpPr>
                <a:spLocks noChangeArrowheads="1"/>
              </p:cNvSpPr>
              <p:nvPr/>
            </p:nvSpPr>
            <p:spPr bwMode="auto">
              <a:xfrm>
                <a:off x="4248" y="912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688" name="Rectangle 216"/>
              <p:cNvSpPr>
                <a:spLocks noChangeArrowheads="1"/>
              </p:cNvSpPr>
              <p:nvPr/>
            </p:nvSpPr>
            <p:spPr bwMode="auto">
              <a:xfrm>
                <a:off x="4248" y="95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689" name="Rectangle 217"/>
              <p:cNvSpPr>
                <a:spLocks noChangeArrowheads="1"/>
              </p:cNvSpPr>
              <p:nvPr/>
            </p:nvSpPr>
            <p:spPr bwMode="auto">
              <a:xfrm>
                <a:off x="4248" y="99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690" name="Rectangle 218"/>
              <p:cNvSpPr>
                <a:spLocks noChangeArrowheads="1"/>
              </p:cNvSpPr>
              <p:nvPr/>
            </p:nvSpPr>
            <p:spPr bwMode="auto">
              <a:xfrm>
                <a:off x="4248" y="1033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691" name="Rectangle 219"/>
              <p:cNvSpPr>
                <a:spLocks noChangeArrowheads="1"/>
              </p:cNvSpPr>
              <p:nvPr/>
            </p:nvSpPr>
            <p:spPr bwMode="auto">
              <a:xfrm>
                <a:off x="4248" y="103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692" name="Rectangle 220"/>
              <p:cNvSpPr>
                <a:spLocks noChangeArrowheads="1"/>
              </p:cNvSpPr>
              <p:nvPr/>
            </p:nvSpPr>
            <p:spPr bwMode="auto">
              <a:xfrm>
                <a:off x="3806" y="67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693" name="Rectangle 221"/>
              <p:cNvSpPr>
                <a:spLocks noChangeArrowheads="1"/>
              </p:cNvSpPr>
              <p:nvPr/>
            </p:nvSpPr>
            <p:spPr bwMode="auto">
              <a:xfrm>
                <a:off x="3940" y="67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694" name="Rectangle 222"/>
              <p:cNvSpPr>
                <a:spLocks noChangeArrowheads="1"/>
              </p:cNvSpPr>
              <p:nvPr/>
            </p:nvSpPr>
            <p:spPr bwMode="auto">
              <a:xfrm>
                <a:off x="4076" y="67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695" name="Rectangle 223"/>
              <p:cNvSpPr>
                <a:spLocks noChangeArrowheads="1"/>
              </p:cNvSpPr>
              <p:nvPr/>
            </p:nvSpPr>
            <p:spPr bwMode="auto">
              <a:xfrm>
                <a:off x="4213" y="67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696" name="Rectangle 224"/>
              <p:cNvSpPr>
                <a:spLocks noChangeArrowheads="1"/>
              </p:cNvSpPr>
              <p:nvPr/>
            </p:nvSpPr>
            <p:spPr bwMode="auto">
              <a:xfrm>
                <a:off x="3806" y="813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697" name="Rectangle 225"/>
              <p:cNvSpPr>
                <a:spLocks noChangeArrowheads="1"/>
              </p:cNvSpPr>
              <p:nvPr/>
            </p:nvSpPr>
            <p:spPr bwMode="auto">
              <a:xfrm>
                <a:off x="3940" y="813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698" name="Rectangle 226"/>
              <p:cNvSpPr>
                <a:spLocks noChangeArrowheads="1"/>
              </p:cNvSpPr>
              <p:nvPr/>
            </p:nvSpPr>
            <p:spPr bwMode="auto">
              <a:xfrm>
                <a:off x="4076" y="813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699" name="Rectangle 227"/>
              <p:cNvSpPr>
                <a:spLocks noChangeArrowheads="1"/>
              </p:cNvSpPr>
              <p:nvPr/>
            </p:nvSpPr>
            <p:spPr bwMode="auto">
              <a:xfrm>
                <a:off x="4213" y="813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700" name="Rectangle 228"/>
              <p:cNvSpPr>
                <a:spLocks noChangeArrowheads="1"/>
              </p:cNvSpPr>
              <p:nvPr/>
            </p:nvSpPr>
            <p:spPr bwMode="auto">
              <a:xfrm>
                <a:off x="3806" y="94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701" name="Rectangle 229"/>
              <p:cNvSpPr>
                <a:spLocks noChangeArrowheads="1"/>
              </p:cNvSpPr>
              <p:nvPr/>
            </p:nvSpPr>
            <p:spPr bwMode="auto">
              <a:xfrm>
                <a:off x="3940" y="94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702" name="Rectangle 230"/>
              <p:cNvSpPr>
                <a:spLocks noChangeArrowheads="1"/>
              </p:cNvSpPr>
              <p:nvPr/>
            </p:nvSpPr>
            <p:spPr bwMode="auto">
              <a:xfrm>
                <a:off x="4076" y="94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703" name="Rectangle 231"/>
              <p:cNvSpPr>
                <a:spLocks noChangeArrowheads="1"/>
              </p:cNvSpPr>
              <p:nvPr/>
            </p:nvSpPr>
            <p:spPr bwMode="auto">
              <a:xfrm>
                <a:off x="4213" y="94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704" name="Rectangle 232"/>
              <p:cNvSpPr>
                <a:spLocks noChangeArrowheads="1"/>
              </p:cNvSpPr>
              <p:nvPr/>
            </p:nvSpPr>
            <p:spPr bwMode="auto">
              <a:xfrm>
                <a:off x="3806" y="1084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705" name="Rectangle 233"/>
              <p:cNvSpPr>
                <a:spLocks noChangeArrowheads="1"/>
              </p:cNvSpPr>
              <p:nvPr/>
            </p:nvSpPr>
            <p:spPr bwMode="auto">
              <a:xfrm>
                <a:off x="3940" y="1084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706" name="Rectangle 234"/>
              <p:cNvSpPr>
                <a:spLocks noChangeArrowheads="1"/>
              </p:cNvSpPr>
              <p:nvPr/>
            </p:nvSpPr>
            <p:spPr bwMode="auto">
              <a:xfrm>
                <a:off x="4076" y="1084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707" name="Rectangle 235"/>
              <p:cNvSpPr>
                <a:spLocks noChangeArrowheads="1"/>
              </p:cNvSpPr>
              <p:nvPr/>
            </p:nvSpPr>
            <p:spPr bwMode="auto">
              <a:xfrm>
                <a:off x="4213" y="1084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</p:grpSp>
        <p:grpSp>
          <p:nvGrpSpPr>
            <p:cNvPr id="105708" name="Group 236"/>
            <p:cNvGrpSpPr>
              <a:grpSpLocks/>
            </p:cNvGrpSpPr>
            <p:nvPr/>
          </p:nvGrpSpPr>
          <p:grpSpPr bwMode="auto">
            <a:xfrm>
              <a:off x="4519" y="665"/>
              <a:ext cx="627" cy="516"/>
              <a:chOff x="4459" y="672"/>
              <a:chExt cx="627" cy="516"/>
            </a:xfrm>
          </p:grpSpPr>
          <p:sp>
            <p:nvSpPr>
              <p:cNvPr id="105709" name="Rectangle 237"/>
              <p:cNvSpPr>
                <a:spLocks noChangeArrowheads="1"/>
              </p:cNvSpPr>
              <p:nvPr/>
            </p:nvSpPr>
            <p:spPr bwMode="auto">
              <a:xfrm>
                <a:off x="4459" y="883"/>
                <a:ext cx="76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d4</a:t>
                </a:r>
                <a:endParaRPr lang="en-US" altLang="en-US" sz="2400" dirty="0"/>
              </a:p>
            </p:txBody>
          </p:sp>
          <p:sp>
            <p:nvSpPr>
              <p:cNvPr id="105710" name="Rectangle 238"/>
              <p:cNvSpPr>
                <a:spLocks noChangeArrowheads="1"/>
              </p:cNvSpPr>
              <p:nvPr/>
            </p:nvSpPr>
            <p:spPr bwMode="auto">
              <a:xfrm>
                <a:off x="4544" y="672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é</a:t>
                </a:r>
                <a:endParaRPr lang="en-US" altLang="en-US" sz="2400" dirty="0"/>
              </a:p>
            </p:txBody>
          </p:sp>
          <p:sp>
            <p:nvSpPr>
              <p:cNvPr id="105711" name="Rectangle 239"/>
              <p:cNvSpPr>
                <a:spLocks noChangeArrowheads="1"/>
              </p:cNvSpPr>
              <p:nvPr/>
            </p:nvSpPr>
            <p:spPr bwMode="auto">
              <a:xfrm>
                <a:off x="4544" y="1079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ë</a:t>
                </a:r>
                <a:endParaRPr lang="en-US" altLang="en-US" sz="2400" dirty="0"/>
              </a:p>
            </p:txBody>
          </p:sp>
          <p:sp>
            <p:nvSpPr>
              <p:cNvPr id="105712" name="Rectangle 240"/>
              <p:cNvSpPr>
                <a:spLocks noChangeArrowheads="1"/>
              </p:cNvSpPr>
              <p:nvPr/>
            </p:nvSpPr>
            <p:spPr bwMode="auto">
              <a:xfrm>
                <a:off x="4544" y="712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713" name="Rectangle 241"/>
              <p:cNvSpPr>
                <a:spLocks noChangeArrowheads="1"/>
              </p:cNvSpPr>
              <p:nvPr/>
            </p:nvSpPr>
            <p:spPr bwMode="auto">
              <a:xfrm>
                <a:off x="4544" y="75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714" name="Rectangle 242"/>
              <p:cNvSpPr>
                <a:spLocks noChangeArrowheads="1"/>
              </p:cNvSpPr>
              <p:nvPr/>
            </p:nvSpPr>
            <p:spPr bwMode="auto">
              <a:xfrm>
                <a:off x="4544" y="79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715" name="Rectangle 243"/>
              <p:cNvSpPr>
                <a:spLocks noChangeArrowheads="1"/>
              </p:cNvSpPr>
              <p:nvPr/>
            </p:nvSpPr>
            <p:spPr bwMode="auto">
              <a:xfrm>
                <a:off x="4544" y="833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716" name="Rectangle 244"/>
              <p:cNvSpPr>
                <a:spLocks noChangeArrowheads="1"/>
              </p:cNvSpPr>
              <p:nvPr/>
            </p:nvSpPr>
            <p:spPr bwMode="auto">
              <a:xfrm>
                <a:off x="4544" y="874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717" name="Rectangle 245"/>
              <p:cNvSpPr>
                <a:spLocks noChangeArrowheads="1"/>
              </p:cNvSpPr>
              <p:nvPr/>
            </p:nvSpPr>
            <p:spPr bwMode="auto">
              <a:xfrm>
                <a:off x="4544" y="91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718" name="Rectangle 246"/>
              <p:cNvSpPr>
                <a:spLocks noChangeArrowheads="1"/>
              </p:cNvSpPr>
              <p:nvPr/>
            </p:nvSpPr>
            <p:spPr bwMode="auto">
              <a:xfrm>
                <a:off x="4544" y="95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719" name="Rectangle 247"/>
              <p:cNvSpPr>
                <a:spLocks noChangeArrowheads="1"/>
              </p:cNvSpPr>
              <p:nvPr/>
            </p:nvSpPr>
            <p:spPr bwMode="auto">
              <a:xfrm>
                <a:off x="4544" y="993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720" name="Rectangle 248"/>
              <p:cNvSpPr>
                <a:spLocks noChangeArrowheads="1"/>
              </p:cNvSpPr>
              <p:nvPr/>
            </p:nvSpPr>
            <p:spPr bwMode="auto">
              <a:xfrm>
                <a:off x="4544" y="1033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721" name="Rectangle 249"/>
              <p:cNvSpPr>
                <a:spLocks noChangeArrowheads="1"/>
              </p:cNvSpPr>
              <p:nvPr/>
            </p:nvSpPr>
            <p:spPr bwMode="auto">
              <a:xfrm>
                <a:off x="4544" y="1038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722" name="Rectangle 250"/>
              <p:cNvSpPr>
                <a:spLocks noChangeArrowheads="1"/>
              </p:cNvSpPr>
              <p:nvPr/>
            </p:nvSpPr>
            <p:spPr bwMode="auto">
              <a:xfrm>
                <a:off x="5056" y="672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ù</a:t>
                </a:r>
                <a:endParaRPr lang="en-US" altLang="en-US" sz="2400" dirty="0"/>
              </a:p>
            </p:txBody>
          </p:sp>
          <p:sp>
            <p:nvSpPr>
              <p:cNvPr id="105723" name="Rectangle 251"/>
              <p:cNvSpPr>
                <a:spLocks noChangeArrowheads="1"/>
              </p:cNvSpPr>
              <p:nvPr/>
            </p:nvSpPr>
            <p:spPr bwMode="auto">
              <a:xfrm>
                <a:off x="5056" y="1079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û</a:t>
                </a:r>
                <a:endParaRPr lang="en-US" altLang="en-US" sz="2400" dirty="0"/>
              </a:p>
            </p:txBody>
          </p:sp>
          <p:sp>
            <p:nvSpPr>
              <p:cNvPr id="105724" name="Rectangle 252"/>
              <p:cNvSpPr>
                <a:spLocks noChangeArrowheads="1"/>
              </p:cNvSpPr>
              <p:nvPr/>
            </p:nvSpPr>
            <p:spPr bwMode="auto">
              <a:xfrm>
                <a:off x="5056" y="712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725" name="Rectangle 253"/>
              <p:cNvSpPr>
                <a:spLocks noChangeArrowheads="1"/>
              </p:cNvSpPr>
              <p:nvPr/>
            </p:nvSpPr>
            <p:spPr bwMode="auto">
              <a:xfrm>
                <a:off x="5056" y="75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726" name="Rectangle 254"/>
              <p:cNvSpPr>
                <a:spLocks noChangeArrowheads="1"/>
              </p:cNvSpPr>
              <p:nvPr/>
            </p:nvSpPr>
            <p:spPr bwMode="auto">
              <a:xfrm>
                <a:off x="5056" y="79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727" name="Rectangle 255"/>
              <p:cNvSpPr>
                <a:spLocks noChangeArrowheads="1"/>
              </p:cNvSpPr>
              <p:nvPr/>
            </p:nvSpPr>
            <p:spPr bwMode="auto">
              <a:xfrm>
                <a:off x="5056" y="833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728" name="Rectangle 256"/>
              <p:cNvSpPr>
                <a:spLocks noChangeArrowheads="1"/>
              </p:cNvSpPr>
              <p:nvPr/>
            </p:nvSpPr>
            <p:spPr bwMode="auto">
              <a:xfrm>
                <a:off x="5056" y="874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729" name="Rectangle 257"/>
              <p:cNvSpPr>
                <a:spLocks noChangeArrowheads="1"/>
              </p:cNvSpPr>
              <p:nvPr/>
            </p:nvSpPr>
            <p:spPr bwMode="auto">
              <a:xfrm>
                <a:off x="5056" y="91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730" name="Rectangle 258"/>
              <p:cNvSpPr>
                <a:spLocks noChangeArrowheads="1"/>
              </p:cNvSpPr>
              <p:nvPr/>
            </p:nvSpPr>
            <p:spPr bwMode="auto">
              <a:xfrm>
                <a:off x="5056" y="95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731" name="Rectangle 259"/>
              <p:cNvSpPr>
                <a:spLocks noChangeArrowheads="1"/>
              </p:cNvSpPr>
              <p:nvPr/>
            </p:nvSpPr>
            <p:spPr bwMode="auto">
              <a:xfrm>
                <a:off x="5056" y="993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732" name="Rectangle 260"/>
              <p:cNvSpPr>
                <a:spLocks noChangeArrowheads="1"/>
              </p:cNvSpPr>
              <p:nvPr/>
            </p:nvSpPr>
            <p:spPr bwMode="auto">
              <a:xfrm>
                <a:off x="5056" y="1033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733" name="Rectangle 261"/>
              <p:cNvSpPr>
                <a:spLocks noChangeArrowheads="1"/>
              </p:cNvSpPr>
              <p:nvPr/>
            </p:nvSpPr>
            <p:spPr bwMode="auto">
              <a:xfrm>
                <a:off x="5056" y="1038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734" name="Rectangle 262"/>
              <p:cNvSpPr>
                <a:spLocks noChangeArrowheads="1"/>
              </p:cNvSpPr>
              <p:nvPr/>
            </p:nvSpPr>
            <p:spPr bwMode="auto">
              <a:xfrm>
                <a:off x="4614" y="67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735" name="Rectangle 263"/>
              <p:cNvSpPr>
                <a:spLocks noChangeArrowheads="1"/>
              </p:cNvSpPr>
              <p:nvPr/>
            </p:nvSpPr>
            <p:spPr bwMode="auto">
              <a:xfrm>
                <a:off x="4750" y="67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736" name="Rectangle 264"/>
              <p:cNvSpPr>
                <a:spLocks noChangeArrowheads="1"/>
              </p:cNvSpPr>
              <p:nvPr/>
            </p:nvSpPr>
            <p:spPr bwMode="auto">
              <a:xfrm>
                <a:off x="4886" y="67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737" name="Rectangle 265"/>
              <p:cNvSpPr>
                <a:spLocks noChangeArrowheads="1"/>
              </p:cNvSpPr>
              <p:nvPr/>
            </p:nvSpPr>
            <p:spPr bwMode="auto">
              <a:xfrm>
                <a:off x="5022" y="67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738" name="Rectangle 266"/>
              <p:cNvSpPr>
                <a:spLocks noChangeArrowheads="1"/>
              </p:cNvSpPr>
              <p:nvPr/>
            </p:nvSpPr>
            <p:spPr bwMode="auto">
              <a:xfrm>
                <a:off x="4614" y="813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739" name="Rectangle 267"/>
              <p:cNvSpPr>
                <a:spLocks noChangeArrowheads="1"/>
              </p:cNvSpPr>
              <p:nvPr/>
            </p:nvSpPr>
            <p:spPr bwMode="auto">
              <a:xfrm>
                <a:off x="4750" y="813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740" name="Rectangle 268"/>
              <p:cNvSpPr>
                <a:spLocks noChangeArrowheads="1"/>
              </p:cNvSpPr>
              <p:nvPr/>
            </p:nvSpPr>
            <p:spPr bwMode="auto">
              <a:xfrm>
                <a:off x="4886" y="813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741" name="Rectangle 269"/>
              <p:cNvSpPr>
                <a:spLocks noChangeArrowheads="1"/>
              </p:cNvSpPr>
              <p:nvPr/>
            </p:nvSpPr>
            <p:spPr bwMode="auto">
              <a:xfrm>
                <a:off x="5022" y="813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742" name="Rectangle 270"/>
              <p:cNvSpPr>
                <a:spLocks noChangeArrowheads="1"/>
              </p:cNvSpPr>
              <p:nvPr/>
            </p:nvSpPr>
            <p:spPr bwMode="auto">
              <a:xfrm>
                <a:off x="4614" y="94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743" name="Rectangle 271"/>
              <p:cNvSpPr>
                <a:spLocks noChangeArrowheads="1"/>
              </p:cNvSpPr>
              <p:nvPr/>
            </p:nvSpPr>
            <p:spPr bwMode="auto">
              <a:xfrm>
                <a:off x="4750" y="94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744" name="Rectangle 272"/>
              <p:cNvSpPr>
                <a:spLocks noChangeArrowheads="1"/>
              </p:cNvSpPr>
              <p:nvPr/>
            </p:nvSpPr>
            <p:spPr bwMode="auto">
              <a:xfrm>
                <a:off x="4886" y="94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745" name="Rectangle 273"/>
              <p:cNvSpPr>
                <a:spLocks noChangeArrowheads="1"/>
              </p:cNvSpPr>
              <p:nvPr/>
            </p:nvSpPr>
            <p:spPr bwMode="auto">
              <a:xfrm>
                <a:off x="5022" y="94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746" name="Rectangle 274"/>
              <p:cNvSpPr>
                <a:spLocks noChangeArrowheads="1"/>
              </p:cNvSpPr>
              <p:nvPr/>
            </p:nvSpPr>
            <p:spPr bwMode="auto">
              <a:xfrm>
                <a:off x="4614" y="1085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747" name="Rectangle 275"/>
              <p:cNvSpPr>
                <a:spLocks noChangeArrowheads="1"/>
              </p:cNvSpPr>
              <p:nvPr/>
            </p:nvSpPr>
            <p:spPr bwMode="auto">
              <a:xfrm>
                <a:off x="4750" y="1085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748" name="Rectangle 276"/>
              <p:cNvSpPr>
                <a:spLocks noChangeArrowheads="1"/>
              </p:cNvSpPr>
              <p:nvPr/>
            </p:nvSpPr>
            <p:spPr bwMode="auto">
              <a:xfrm>
                <a:off x="4886" y="1085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749" name="Rectangle 277"/>
              <p:cNvSpPr>
                <a:spLocks noChangeArrowheads="1"/>
              </p:cNvSpPr>
              <p:nvPr/>
            </p:nvSpPr>
            <p:spPr bwMode="auto">
              <a:xfrm>
                <a:off x="5022" y="1085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</p:grpSp>
        <p:sp>
          <p:nvSpPr>
            <p:cNvPr id="105750" name="Rectangle 278"/>
            <p:cNvSpPr>
              <a:spLocks noChangeArrowheads="1"/>
            </p:cNvSpPr>
            <p:nvPr/>
          </p:nvSpPr>
          <p:spPr bwMode="auto">
            <a:xfrm>
              <a:off x="2094" y="1426"/>
              <a:ext cx="76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d1</a:t>
              </a:r>
              <a:endParaRPr lang="en-US" altLang="en-US" sz="2400" dirty="0"/>
            </a:p>
          </p:txBody>
        </p:sp>
        <p:sp>
          <p:nvSpPr>
            <p:cNvPr id="105751" name="Rectangle 279"/>
            <p:cNvSpPr>
              <a:spLocks noChangeArrowheads="1"/>
            </p:cNvSpPr>
            <p:nvPr/>
          </p:nvSpPr>
          <p:spPr bwMode="auto">
            <a:xfrm>
              <a:off x="2179" y="1215"/>
              <a:ext cx="29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é</a:t>
              </a:r>
              <a:endParaRPr lang="en-US" altLang="en-US" sz="2400" dirty="0"/>
            </a:p>
          </p:txBody>
        </p:sp>
        <p:sp>
          <p:nvSpPr>
            <p:cNvPr id="105752" name="Rectangle 280"/>
            <p:cNvSpPr>
              <a:spLocks noChangeArrowheads="1"/>
            </p:cNvSpPr>
            <p:nvPr/>
          </p:nvSpPr>
          <p:spPr bwMode="auto">
            <a:xfrm>
              <a:off x="2179" y="1620"/>
              <a:ext cx="29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ë</a:t>
              </a:r>
              <a:endParaRPr lang="en-US" altLang="en-US" sz="2400" dirty="0"/>
            </a:p>
          </p:txBody>
        </p:sp>
        <p:sp>
          <p:nvSpPr>
            <p:cNvPr id="105753" name="Rectangle 281"/>
            <p:cNvSpPr>
              <a:spLocks noChangeArrowheads="1"/>
            </p:cNvSpPr>
            <p:nvPr/>
          </p:nvSpPr>
          <p:spPr bwMode="auto">
            <a:xfrm>
              <a:off x="2179" y="1254"/>
              <a:ext cx="29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754" name="Rectangle 282"/>
            <p:cNvSpPr>
              <a:spLocks noChangeArrowheads="1"/>
            </p:cNvSpPr>
            <p:nvPr/>
          </p:nvSpPr>
          <p:spPr bwMode="auto">
            <a:xfrm>
              <a:off x="2179" y="1295"/>
              <a:ext cx="29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755" name="Rectangle 283"/>
            <p:cNvSpPr>
              <a:spLocks noChangeArrowheads="1"/>
            </p:cNvSpPr>
            <p:nvPr/>
          </p:nvSpPr>
          <p:spPr bwMode="auto">
            <a:xfrm>
              <a:off x="2179" y="1336"/>
              <a:ext cx="29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756" name="Rectangle 284"/>
            <p:cNvSpPr>
              <a:spLocks noChangeArrowheads="1"/>
            </p:cNvSpPr>
            <p:nvPr/>
          </p:nvSpPr>
          <p:spPr bwMode="auto">
            <a:xfrm>
              <a:off x="2179" y="1375"/>
              <a:ext cx="29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757" name="Rectangle 285"/>
            <p:cNvSpPr>
              <a:spLocks noChangeArrowheads="1"/>
            </p:cNvSpPr>
            <p:nvPr/>
          </p:nvSpPr>
          <p:spPr bwMode="auto">
            <a:xfrm>
              <a:off x="2179" y="1415"/>
              <a:ext cx="29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758" name="Rectangle 286"/>
            <p:cNvSpPr>
              <a:spLocks noChangeArrowheads="1"/>
            </p:cNvSpPr>
            <p:nvPr/>
          </p:nvSpPr>
          <p:spPr bwMode="auto">
            <a:xfrm>
              <a:off x="2179" y="1455"/>
              <a:ext cx="29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759" name="Rectangle 287"/>
            <p:cNvSpPr>
              <a:spLocks noChangeArrowheads="1"/>
            </p:cNvSpPr>
            <p:nvPr/>
          </p:nvSpPr>
          <p:spPr bwMode="auto">
            <a:xfrm>
              <a:off x="2179" y="1495"/>
              <a:ext cx="29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760" name="Rectangle 288"/>
            <p:cNvSpPr>
              <a:spLocks noChangeArrowheads="1"/>
            </p:cNvSpPr>
            <p:nvPr/>
          </p:nvSpPr>
          <p:spPr bwMode="auto">
            <a:xfrm>
              <a:off x="2179" y="1536"/>
              <a:ext cx="29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761" name="Rectangle 289"/>
            <p:cNvSpPr>
              <a:spLocks noChangeArrowheads="1"/>
            </p:cNvSpPr>
            <p:nvPr/>
          </p:nvSpPr>
          <p:spPr bwMode="auto">
            <a:xfrm>
              <a:off x="2179" y="1576"/>
              <a:ext cx="29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762" name="Rectangle 290"/>
            <p:cNvSpPr>
              <a:spLocks noChangeArrowheads="1"/>
            </p:cNvSpPr>
            <p:nvPr/>
          </p:nvSpPr>
          <p:spPr bwMode="auto">
            <a:xfrm>
              <a:off x="2179" y="1581"/>
              <a:ext cx="29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763" name="Rectangle 291"/>
            <p:cNvSpPr>
              <a:spLocks noChangeArrowheads="1"/>
            </p:cNvSpPr>
            <p:nvPr/>
          </p:nvSpPr>
          <p:spPr bwMode="auto">
            <a:xfrm>
              <a:off x="2691" y="121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ù</a:t>
              </a:r>
              <a:endParaRPr lang="en-US" altLang="en-US" sz="2400" dirty="0"/>
            </a:p>
          </p:txBody>
        </p:sp>
        <p:sp>
          <p:nvSpPr>
            <p:cNvPr id="105764" name="Rectangle 292"/>
            <p:cNvSpPr>
              <a:spLocks noChangeArrowheads="1"/>
            </p:cNvSpPr>
            <p:nvPr/>
          </p:nvSpPr>
          <p:spPr bwMode="auto">
            <a:xfrm>
              <a:off x="2691" y="1620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û</a:t>
              </a:r>
              <a:endParaRPr lang="en-US" altLang="en-US" sz="2400" dirty="0"/>
            </a:p>
          </p:txBody>
        </p:sp>
        <p:sp>
          <p:nvSpPr>
            <p:cNvPr id="105765" name="Rectangle 293"/>
            <p:cNvSpPr>
              <a:spLocks noChangeArrowheads="1"/>
            </p:cNvSpPr>
            <p:nvPr/>
          </p:nvSpPr>
          <p:spPr bwMode="auto">
            <a:xfrm>
              <a:off x="2691" y="1254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766" name="Rectangle 294"/>
            <p:cNvSpPr>
              <a:spLocks noChangeArrowheads="1"/>
            </p:cNvSpPr>
            <p:nvPr/>
          </p:nvSpPr>
          <p:spPr bwMode="auto">
            <a:xfrm>
              <a:off x="2691" y="1295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767" name="Rectangle 295"/>
            <p:cNvSpPr>
              <a:spLocks noChangeArrowheads="1"/>
            </p:cNvSpPr>
            <p:nvPr/>
          </p:nvSpPr>
          <p:spPr bwMode="auto">
            <a:xfrm>
              <a:off x="2691" y="133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768" name="Rectangle 296"/>
            <p:cNvSpPr>
              <a:spLocks noChangeArrowheads="1"/>
            </p:cNvSpPr>
            <p:nvPr/>
          </p:nvSpPr>
          <p:spPr bwMode="auto">
            <a:xfrm>
              <a:off x="2691" y="137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769" name="Rectangle 297"/>
            <p:cNvSpPr>
              <a:spLocks noChangeArrowheads="1"/>
            </p:cNvSpPr>
            <p:nvPr/>
          </p:nvSpPr>
          <p:spPr bwMode="auto">
            <a:xfrm>
              <a:off x="2691" y="141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770" name="Rectangle 298"/>
            <p:cNvSpPr>
              <a:spLocks noChangeArrowheads="1"/>
            </p:cNvSpPr>
            <p:nvPr/>
          </p:nvSpPr>
          <p:spPr bwMode="auto">
            <a:xfrm>
              <a:off x="2691" y="1455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771" name="Rectangle 299"/>
            <p:cNvSpPr>
              <a:spLocks noChangeArrowheads="1"/>
            </p:cNvSpPr>
            <p:nvPr/>
          </p:nvSpPr>
          <p:spPr bwMode="auto">
            <a:xfrm>
              <a:off x="2691" y="1495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772" name="Rectangle 300"/>
            <p:cNvSpPr>
              <a:spLocks noChangeArrowheads="1"/>
            </p:cNvSpPr>
            <p:nvPr/>
          </p:nvSpPr>
          <p:spPr bwMode="auto">
            <a:xfrm>
              <a:off x="2691" y="153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773" name="Rectangle 301"/>
            <p:cNvSpPr>
              <a:spLocks noChangeArrowheads="1"/>
            </p:cNvSpPr>
            <p:nvPr/>
          </p:nvSpPr>
          <p:spPr bwMode="auto">
            <a:xfrm>
              <a:off x="2691" y="1576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774" name="Rectangle 302"/>
            <p:cNvSpPr>
              <a:spLocks noChangeArrowheads="1"/>
            </p:cNvSpPr>
            <p:nvPr/>
          </p:nvSpPr>
          <p:spPr bwMode="auto">
            <a:xfrm>
              <a:off x="2691" y="1581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775" name="Rectangle 303"/>
            <p:cNvSpPr>
              <a:spLocks noChangeArrowheads="1"/>
            </p:cNvSpPr>
            <p:nvPr/>
          </p:nvSpPr>
          <p:spPr bwMode="auto">
            <a:xfrm>
              <a:off x="2239" y="1219"/>
              <a:ext cx="3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776" name="Rectangle 304"/>
            <p:cNvSpPr>
              <a:spLocks noChangeArrowheads="1"/>
            </p:cNvSpPr>
            <p:nvPr/>
          </p:nvSpPr>
          <p:spPr bwMode="auto">
            <a:xfrm>
              <a:off x="2350" y="1215"/>
              <a:ext cx="42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-</a:t>
              </a:r>
              <a:endParaRPr lang="en-US" altLang="en-US" sz="2400" dirty="0"/>
            </a:p>
          </p:txBody>
        </p:sp>
        <p:sp>
          <p:nvSpPr>
            <p:cNvPr id="105777" name="Rectangle 305"/>
            <p:cNvSpPr>
              <a:spLocks noChangeArrowheads="1"/>
            </p:cNvSpPr>
            <p:nvPr/>
          </p:nvSpPr>
          <p:spPr bwMode="auto">
            <a:xfrm>
              <a:off x="2389" y="1219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5778" name="Rectangle 306"/>
            <p:cNvSpPr>
              <a:spLocks noChangeArrowheads="1"/>
            </p:cNvSpPr>
            <p:nvPr/>
          </p:nvSpPr>
          <p:spPr bwMode="auto">
            <a:xfrm>
              <a:off x="2521" y="1219"/>
              <a:ext cx="63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-1</a:t>
              </a:r>
              <a:endParaRPr lang="en-US" altLang="en-US" sz="2400" dirty="0"/>
            </a:p>
          </p:txBody>
        </p:sp>
        <p:sp>
          <p:nvSpPr>
            <p:cNvPr id="105779" name="Rectangle 307"/>
            <p:cNvSpPr>
              <a:spLocks noChangeArrowheads="1"/>
            </p:cNvSpPr>
            <p:nvPr/>
          </p:nvSpPr>
          <p:spPr bwMode="auto">
            <a:xfrm>
              <a:off x="2650" y="1219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5780" name="Rectangle 308"/>
            <p:cNvSpPr>
              <a:spLocks noChangeArrowheads="1"/>
            </p:cNvSpPr>
            <p:nvPr/>
          </p:nvSpPr>
          <p:spPr bwMode="auto">
            <a:xfrm>
              <a:off x="2239" y="1356"/>
              <a:ext cx="3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781" name="Rectangle 309"/>
            <p:cNvSpPr>
              <a:spLocks noChangeArrowheads="1"/>
            </p:cNvSpPr>
            <p:nvPr/>
          </p:nvSpPr>
          <p:spPr bwMode="auto">
            <a:xfrm>
              <a:off x="2350" y="1350"/>
              <a:ext cx="42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-</a:t>
              </a:r>
              <a:endParaRPr lang="en-US" altLang="en-US" sz="2400" dirty="0"/>
            </a:p>
          </p:txBody>
        </p:sp>
        <p:sp>
          <p:nvSpPr>
            <p:cNvPr id="105782" name="Rectangle 310"/>
            <p:cNvSpPr>
              <a:spLocks noChangeArrowheads="1"/>
            </p:cNvSpPr>
            <p:nvPr/>
          </p:nvSpPr>
          <p:spPr bwMode="auto">
            <a:xfrm>
              <a:off x="2389" y="135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5783" name="Rectangle 311"/>
            <p:cNvSpPr>
              <a:spLocks noChangeArrowheads="1"/>
            </p:cNvSpPr>
            <p:nvPr/>
          </p:nvSpPr>
          <p:spPr bwMode="auto">
            <a:xfrm>
              <a:off x="2521" y="1356"/>
              <a:ext cx="63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-1</a:t>
              </a:r>
              <a:endParaRPr lang="en-US" altLang="en-US" sz="2400" dirty="0"/>
            </a:p>
          </p:txBody>
        </p:sp>
        <p:sp>
          <p:nvSpPr>
            <p:cNvPr id="105784" name="Rectangle 312"/>
            <p:cNvSpPr>
              <a:spLocks noChangeArrowheads="1"/>
            </p:cNvSpPr>
            <p:nvPr/>
          </p:nvSpPr>
          <p:spPr bwMode="auto">
            <a:xfrm>
              <a:off x="2650" y="135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5785" name="Rectangle 313"/>
            <p:cNvSpPr>
              <a:spLocks noChangeArrowheads="1"/>
            </p:cNvSpPr>
            <p:nvPr/>
          </p:nvSpPr>
          <p:spPr bwMode="auto">
            <a:xfrm>
              <a:off x="2239" y="1491"/>
              <a:ext cx="38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786" name="Rectangle 314"/>
            <p:cNvSpPr>
              <a:spLocks noChangeArrowheads="1"/>
            </p:cNvSpPr>
            <p:nvPr/>
          </p:nvSpPr>
          <p:spPr bwMode="auto">
            <a:xfrm>
              <a:off x="2350" y="1485"/>
              <a:ext cx="42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-</a:t>
              </a:r>
              <a:endParaRPr lang="en-US" altLang="en-US" sz="2400" dirty="0"/>
            </a:p>
          </p:txBody>
        </p:sp>
        <p:sp>
          <p:nvSpPr>
            <p:cNvPr id="105787" name="Rectangle 315"/>
            <p:cNvSpPr>
              <a:spLocks noChangeArrowheads="1"/>
            </p:cNvSpPr>
            <p:nvPr/>
          </p:nvSpPr>
          <p:spPr bwMode="auto">
            <a:xfrm>
              <a:off x="2389" y="1491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5788" name="Rectangle 316"/>
            <p:cNvSpPr>
              <a:spLocks noChangeArrowheads="1"/>
            </p:cNvSpPr>
            <p:nvPr/>
          </p:nvSpPr>
          <p:spPr bwMode="auto">
            <a:xfrm>
              <a:off x="2521" y="1491"/>
              <a:ext cx="63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-1</a:t>
              </a:r>
              <a:endParaRPr lang="en-US" altLang="en-US" sz="2400" dirty="0"/>
            </a:p>
          </p:txBody>
        </p:sp>
        <p:sp>
          <p:nvSpPr>
            <p:cNvPr id="105789" name="Rectangle 317"/>
            <p:cNvSpPr>
              <a:spLocks noChangeArrowheads="1"/>
            </p:cNvSpPr>
            <p:nvPr/>
          </p:nvSpPr>
          <p:spPr bwMode="auto">
            <a:xfrm>
              <a:off x="2650" y="1491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5790" name="Rectangle 318"/>
            <p:cNvSpPr>
              <a:spLocks noChangeArrowheads="1"/>
            </p:cNvSpPr>
            <p:nvPr/>
          </p:nvSpPr>
          <p:spPr bwMode="auto">
            <a:xfrm>
              <a:off x="2239" y="1626"/>
              <a:ext cx="3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791" name="Rectangle 319"/>
            <p:cNvSpPr>
              <a:spLocks noChangeArrowheads="1"/>
            </p:cNvSpPr>
            <p:nvPr/>
          </p:nvSpPr>
          <p:spPr bwMode="auto">
            <a:xfrm>
              <a:off x="2350" y="1620"/>
              <a:ext cx="42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-</a:t>
              </a:r>
              <a:endParaRPr lang="en-US" altLang="en-US" sz="2400" dirty="0"/>
            </a:p>
          </p:txBody>
        </p:sp>
        <p:sp>
          <p:nvSpPr>
            <p:cNvPr id="105792" name="Rectangle 320"/>
            <p:cNvSpPr>
              <a:spLocks noChangeArrowheads="1"/>
            </p:cNvSpPr>
            <p:nvPr/>
          </p:nvSpPr>
          <p:spPr bwMode="auto">
            <a:xfrm>
              <a:off x="2389" y="162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5793" name="Rectangle 321"/>
            <p:cNvSpPr>
              <a:spLocks noChangeArrowheads="1"/>
            </p:cNvSpPr>
            <p:nvPr/>
          </p:nvSpPr>
          <p:spPr bwMode="auto">
            <a:xfrm>
              <a:off x="2521" y="1626"/>
              <a:ext cx="63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-1</a:t>
              </a:r>
              <a:endParaRPr lang="en-US" altLang="en-US" sz="2400" dirty="0"/>
            </a:p>
          </p:txBody>
        </p:sp>
        <p:sp>
          <p:nvSpPr>
            <p:cNvPr id="105794" name="Rectangle 322"/>
            <p:cNvSpPr>
              <a:spLocks noChangeArrowheads="1"/>
            </p:cNvSpPr>
            <p:nvPr/>
          </p:nvSpPr>
          <p:spPr bwMode="auto">
            <a:xfrm>
              <a:off x="2650" y="162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5795" name="Rectangle 323"/>
            <p:cNvSpPr>
              <a:spLocks noChangeArrowheads="1"/>
            </p:cNvSpPr>
            <p:nvPr/>
          </p:nvSpPr>
          <p:spPr bwMode="auto">
            <a:xfrm>
              <a:off x="2802" y="1426"/>
              <a:ext cx="76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W</a:t>
              </a:r>
              <a:endParaRPr lang="en-US" altLang="en-US" sz="2400" dirty="0"/>
            </a:p>
          </p:txBody>
        </p:sp>
        <p:sp>
          <p:nvSpPr>
            <p:cNvPr id="105796" name="Rectangle 324"/>
            <p:cNvSpPr>
              <a:spLocks noChangeArrowheads="1"/>
            </p:cNvSpPr>
            <p:nvPr/>
          </p:nvSpPr>
          <p:spPr bwMode="auto">
            <a:xfrm>
              <a:off x="2882" y="1426"/>
              <a:ext cx="76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d2</a:t>
              </a:r>
              <a:endParaRPr lang="en-US" altLang="en-US" sz="2400" dirty="0"/>
            </a:p>
          </p:txBody>
        </p:sp>
        <p:sp>
          <p:nvSpPr>
            <p:cNvPr id="105797" name="Rectangle 325"/>
            <p:cNvSpPr>
              <a:spLocks noChangeArrowheads="1"/>
            </p:cNvSpPr>
            <p:nvPr/>
          </p:nvSpPr>
          <p:spPr bwMode="auto">
            <a:xfrm>
              <a:off x="2967" y="121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é</a:t>
              </a:r>
              <a:endParaRPr lang="en-US" altLang="en-US" sz="2400" dirty="0"/>
            </a:p>
          </p:txBody>
        </p:sp>
        <p:sp>
          <p:nvSpPr>
            <p:cNvPr id="105798" name="Rectangle 326"/>
            <p:cNvSpPr>
              <a:spLocks noChangeArrowheads="1"/>
            </p:cNvSpPr>
            <p:nvPr/>
          </p:nvSpPr>
          <p:spPr bwMode="auto">
            <a:xfrm>
              <a:off x="2967" y="1620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ë</a:t>
              </a:r>
              <a:endParaRPr lang="en-US" altLang="en-US" sz="2400" dirty="0"/>
            </a:p>
          </p:txBody>
        </p:sp>
        <p:sp>
          <p:nvSpPr>
            <p:cNvPr id="105799" name="Rectangle 327"/>
            <p:cNvSpPr>
              <a:spLocks noChangeArrowheads="1"/>
            </p:cNvSpPr>
            <p:nvPr/>
          </p:nvSpPr>
          <p:spPr bwMode="auto">
            <a:xfrm>
              <a:off x="2967" y="1254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800" name="Rectangle 328"/>
            <p:cNvSpPr>
              <a:spLocks noChangeArrowheads="1"/>
            </p:cNvSpPr>
            <p:nvPr/>
          </p:nvSpPr>
          <p:spPr bwMode="auto">
            <a:xfrm>
              <a:off x="2967" y="1295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801" name="Rectangle 329"/>
            <p:cNvSpPr>
              <a:spLocks noChangeArrowheads="1"/>
            </p:cNvSpPr>
            <p:nvPr/>
          </p:nvSpPr>
          <p:spPr bwMode="auto">
            <a:xfrm>
              <a:off x="2967" y="133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802" name="Rectangle 330"/>
            <p:cNvSpPr>
              <a:spLocks noChangeArrowheads="1"/>
            </p:cNvSpPr>
            <p:nvPr/>
          </p:nvSpPr>
          <p:spPr bwMode="auto">
            <a:xfrm>
              <a:off x="2967" y="137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803" name="Rectangle 331"/>
            <p:cNvSpPr>
              <a:spLocks noChangeArrowheads="1"/>
            </p:cNvSpPr>
            <p:nvPr/>
          </p:nvSpPr>
          <p:spPr bwMode="auto">
            <a:xfrm>
              <a:off x="2967" y="141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804" name="Rectangle 332"/>
            <p:cNvSpPr>
              <a:spLocks noChangeArrowheads="1"/>
            </p:cNvSpPr>
            <p:nvPr/>
          </p:nvSpPr>
          <p:spPr bwMode="auto">
            <a:xfrm>
              <a:off x="2967" y="1455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805" name="Rectangle 333"/>
            <p:cNvSpPr>
              <a:spLocks noChangeArrowheads="1"/>
            </p:cNvSpPr>
            <p:nvPr/>
          </p:nvSpPr>
          <p:spPr bwMode="auto">
            <a:xfrm>
              <a:off x="2967" y="1495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806" name="Rectangle 334"/>
            <p:cNvSpPr>
              <a:spLocks noChangeArrowheads="1"/>
            </p:cNvSpPr>
            <p:nvPr/>
          </p:nvSpPr>
          <p:spPr bwMode="auto">
            <a:xfrm>
              <a:off x="2967" y="153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807" name="Rectangle 335"/>
            <p:cNvSpPr>
              <a:spLocks noChangeArrowheads="1"/>
            </p:cNvSpPr>
            <p:nvPr/>
          </p:nvSpPr>
          <p:spPr bwMode="auto">
            <a:xfrm>
              <a:off x="2967" y="1576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808" name="Rectangle 336"/>
            <p:cNvSpPr>
              <a:spLocks noChangeArrowheads="1"/>
            </p:cNvSpPr>
            <p:nvPr/>
          </p:nvSpPr>
          <p:spPr bwMode="auto">
            <a:xfrm>
              <a:off x="2967" y="1581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809" name="Rectangle 337"/>
            <p:cNvSpPr>
              <a:spLocks noChangeArrowheads="1"/>
            </p:cNvSpPr>
            <p:nvPr/>
          </p:nvSpPr>
          <p:spPr bwMode="auto">
            <a:xfrm>
              <a:off x="3480" y="121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ù</a:t>
              </a:r>
              <a:endParaRPr lang="en-US" altLang="en-US" sz="2400" dirty="0"/>
            </a:p>
          </p:txBody>
        </p:sp>
        <p:sp>
          <p:nvSpPr>
            <p:cNvPr id="105810" name="Rectangle 338"/>
            <p:cNvSpPr>
              <a:spLocks noChangeArrowheads="1"/>
            </p:cNvSpPr>
            <p:nvPr/>
          </p:nvSpPr>
          <p:spPr bwMode="auto">
            <a:xfrm>
              <a:off x="3480" y="1620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û</a:t>
              </a:r>
              <a:endParaRPr lang="en-US" altLang="en-US" sz="2400" dirty="0"/>
            </a:p>
          </p:txBody>
        </p:sp>
        <p:sp>
          <p:nvSpPr>
            <p:cNvPr id="105811" name="Rectangle 339"/>
            <p:cNvSpPr>
              <a:spLocks noChangeArrowheads="1"/>
            </p:cNvSpPr>
            <p:nvPr/>
          </p:nvSpPr>
          <p:spPr bwMode="auto">
            <a:xfrm>
              <a:off x="3480" y="1254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812" name="Rectangle 340"/>
            <p:cNvSpPr>
              <a:spLocks noChangeArrowheads="1"/>
            </p:cNvSpPr>
            <p:nvPr/>
          </p:nvSpPr>
          <p:spPr bwMode="auto">
            <a:xfrm>
              <a:off x="3480" y="1295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813" name="Rectangle 341"/>
            <p:cNvSpPr>
              <a:spLocks noChangeArrowheads="1"/>
            </p:cNvSpPr>
            <p:nvPr/>
          </p:nvSpPr>
          <p:spPr bwMode="auto">
            <a:xfrm>
              <a:off x="3480" y="133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814" name="Rectangle 342"/>
            <p:cNvSpPr>
              <a:spLocks noChangeArrowheads="1"/>
            </p:cNvSpPr>
            <p:nvPr/>
          </p:nvSpPr>
          <p:spPr bwMode="auto">
            <a:xfrm>
              <a:off x="3480" y="137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815" name="Rectangle 343"/>
            <p:cNvSpPr>
              <a:spLocks noChangeArrowheads="1"/>
            </p:cNvSpPr>
            <p:nvPr/>
          </p:nvSpPr>
          <p:spPr bwMode="auto">
            <a:xfrm>
              <a:off x="3480" y="141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816" name="Rectangle 344"/>
            <p:cNvSpPr>
              <a:spLocks noChangeArrowheads="1"/>
            </p:cNvSpPr>
            <p:nvPr/>
          </p:nvSpPr>
          <p:spPr bwMode="auto">
            <a:xfrm>
              <a:off x="3480" y="1455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817" name="Rectangle 345"/>
            <p:cNvSpPr>
              <a:spLocks noChangeArrowheads="1"/>
            </p:cNvSpPr>
            <p:nvPr/>
          </p:nvSpPr>
          <p:spPr bwMode="auto">
            <a:xfrm>
              <a:off x="3480" y="1495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818" name="Rectangle 346"/>
            <p:cNvSpPr>
              <a:spLocks noChangeArrowheads="1"/>
            </p:cNvSpPr>
            <p:nvPr/>
          </p:nvSpPr>
          <p:spPr bwMode="auto">
            <a:xfrm>
              <a:off x="3480" y="153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819" name="Rectangle 347"/>
            <p:cNvSpPr>
              <a:spLocks noChangeArrowheads="1"/>
            </p:cNvSpPr>
            <p:nvPr/>
          </p:nvSpPr>
          <p:spPr bwMode="auto">
            <a:xfrm>
              <a:off x="3480" y="1576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820" name="Rectangle 348"/>
            <p:cNvSpPr>
              <a:spLocks noChangeArrowheads="1"/>
            </p:cNvSpPr>
            <p:nvPr/>
          </p:nvSpPr>
          <p:spPr bwMode="auto">
            <a:xfrm>
              <a:off x="3480" y="1581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821" name="Rectangle 349"/>
            <p:cNvSpPr>
              <a:spLocks noChangeArrowheads="1"/>
            </p:cNvSpPr>
            <p:nvPr/>
          </p:nvSpPr>
          <p:spPr bwMode="auto">
            <a:xfrm>
              <a:off x="3028" y="1219"/>
              <a:ext cx="3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822" name="Rectangle 350"/>
            <p:cNvSpPr>
              <a:spLocks noChangeArrowheads="1"/>
            </p:cNvSpPr>
            <p:nvPr/>
          </p:nvSpPr>
          <p:spPr bwMode="auto">
            <a:xfrm>
              <a:off x="3138" y="1215"/>
              <a:ext cx="42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-</a:t>
              </a:r>
              <a:endParaRPr lang="en-US" altLang="en-US" sz="2400" dirty="0"/>
            </a:p>
          </p:txBody>
        </p:sp>
        <p:sp>
          <p:nvSpPr>
            <p:cNvPr id="105823" name="Rectangle 351"/>
            <p:cNvSpPr>
              <a:spLocks noChangeArrowheads="1"/>
            </p:cNvSpPr>
            <p:nvPr/>
          </p:nvSpPr>
          <p:spPr bwMode="auto">
            <a:xfrm>
              <a:off x="3178" y="1219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5824" name="Rectangle 352"/>
            <p:cNvSpPr>
              <a:spLocks noChangeArrowheads="1"/>
            </p:cNvSpPr>
            <p:nvPr/>
          </p:nvSpPr>
          <p:spPr bwMode="auto">
            <a:xfrm>
              <a:off x="3308" y="1219"/>
              <a:ext cx="64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-1</a:t>
              </a:r>
              <a:endParaRPr lang="en-US" altLang="en-US" sz="2400" dirty="0"/>
            </a:p>
          </p:txBody>
        </p:sp>
        <p:sp>
          <p:nvSpPr>
            <p:cNvPr id="105825" name="Rectangle 353"/>
            <p:cNvSpPr>
              <a:spLocks noChangeArrowheads="1"/>
            </p:cNvSpPr>
            <p:nvPr/>
          </p:nvSpPr>
          <p:spPr bwMode="auto">
            <a:xfrm>
              <a:off x="3439" y="1219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5826" name="Rectangle 354"/>
            <p:cNvSpPr>
              <a:spLocks noChangeArrowheads="1"/>
            </p:cNvSpPr>
            <p:nvPr/>
          </p:nvSpPr>
          <p:spPr bwMode="auto">
            <a:xfrm>
              <a:off x="3028" y="1356"/>
              <a:ext cx="3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827" name="Rectangle 355"/>
            <p:cNvSpPr>
              <a:spLocks noChangeArrowheads="1"/>
            </p:cNvSpPr>
            <p:nvPr/>
          </p:nvSpPr>
          <p:spPr bwMode="auto">
            <a:xfrm>
              <a:off x="3138" y="1350"/>
              <a:ext cx="42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-</a:t>
              </a:r>
              <a:endParaRPr lang="en-US" altLang="en-US" sz="2400" dirty="0"/>
            </a:p>
          </p:txBody>
        </p:sp>
        <p:sp>
          <p:nvSpPr>
            <p:cNvPr id="105828" name="Rectangle 356"/>
            <p:cNvSpPr>
              <a:spLocks noChangeArrowheads="1"/>
            </p:cNvSpPr>
            <p:nvPr/>
          </p:nvSpPr>
          <p:spPr bwMode="auto">
            <a:xfrm>
              <a:off x="3178" y="135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5829" name="Rectangle 357"/>
            <p:cNvSpPr>
              <a:spLocks noChangeArrowheads="1"/>
            </p:cNvSpPr>
            <p:nvPr/>
          </p:nvSpPr>
          <p:spPr bwMode="auto">
            <a:xfrm>
              <a:off x="3308" y="1356"/>
              <a:ext cx="64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-1</a:t>
              </a:r>
              <a:endParaRPr lang="en-US" altLang="en-US" sz="2400" dirty="0"/>
            </a:p>
          </p:txBody>
        </p:sp>
        <p:sp>
          <p:nvSpPr>
            <p:cNvPr id="105830" name="Rectangle 358"/>
            <p:cNvSpPr>
              <a:spLocks noChangeArrowheads="1"/>
            </p:cNvSpPr>
            <p:nvPr/>
          </p:nvSpPr>
          <p:spPr bwMode="auto">
            <a:xfrm>
              <a:off x="3439" y="135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5831" name="Rectangle 359"/>
            <p:cNvSpPr>
              <a:spLocks noChangeArrowheads="1"/>
            </p:cNvSpPr>
            <p:nvPr/>
          </p:nvSpPr>
          <p:spPr bwMode="auto">
            <a:xfrm>
              <a:off x="3028" y="1491"/>
              <a:ext cx="38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832" name="Rectangle 360"/>
            <p:cNvSpPr>
              <a:spLocks noChangeArrowheads="1"/>
            </p:cNvSpPr>
            <p:nvPr/>
          </p:nvSpPr>
          <p:spPr bwMode="auto">
            <a:xfrm>
              <a:off x="3138" y="1485"/>
              <a:ext cx="42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-</a:t>
              </a:r>
              <a:endParaRPr lang="en-US" altLang="en-US" sz="2400" dirty="0"/>
            </a:p>
          </p:txBody>
        </p:sp>
        <p:sp>
          <p:nvSpPr>
            <p:cNvPr id="105833" name="Rectangle 361"/>
            <p:cNvSpPr>
              <a:spLocks noChangeArrowheads="1"/>
            </p:cNvSpPr>
            <p:nvPr/>
          </p:nvSpPr>
          <p:spPr bwMode="auto">
            <a:xfrm>
              <a:off x="3178" y="1491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5834" name="Rectangle 362"/>
            <p:cNvSpPr>
              <a:spLocks noChangeArrowheads="1"/>
            </p:cNvSpPr>
            <p:nvPr/>
          </p:nvSpPr>
          <p:spPr bwMode="auto">
            <a:xfrm>
              <a:off x="3308" y="1491"/>
              <a:ext cx="64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-1</a:t>
              </a:r>
              <a:endParaRPr lang="en-US" altLang="en-US" sz="2400" dirty="0"/>
            </a:p>
          </p:txBody>
        </p:sp>
        <p:sp>
          <p:nvSpPr>
            <p:cNvPr id="105835" name="Rectangle 363"/>
            <p:cNvSpPr>
              <a:spLocks noChangeArrowheads="1"/>
            </p:cNvSpPr>
            <p:nvPr/>
          </p:nvSpPr>
          <p:spPr bwMode="auto">
            <a:xfrm>
              <a:off x="3439" y="1491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5836" name="Rectangle 364"/>
            <p:cNvSpPr>
              <a:spLocks noChangeArrowheads="1"/>
            </p:cNvSpPr>
            <p:nvPr/>
          </p:nvSpPr>
          <p:spPr bwMode="auto">
            <a:xfrm>
              <a:off x="3028" y="1626"/>
              <a:ext cx="3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837" name="Rectangle 365"/>
            <p:cNvSpPr>
              <a:spLocks noChangeArrowheads="1"/>
            </p:cNvSpPr>
            <p:nvPr/>
          </p:nvSpPr>
          <p:spPr bwMode="auto">
            <a:xfrm>
              <a:off x="3138" y="1620"/>
              <a:ext cx="42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-</a:t>
              </a:r>
              <a:endParaRPr lang="en-US" altLang="en-US" sz="2400" dirty="0"/>
            </a:p>
          </p:txBody>
        </p:sp>
        <p:sp>
          <p:nvSpPr>
            <p:cNvPr id="105838" name="Rectangle 366"/>
            <p:cNvSpPr>
              <a:spLocks noChangeArrowheads="1"/>
            </p:cNvSpPr>
            <p:nvPr/>
          </p:nvSpPr>
          <p:spPr bwMode="auto">
            <a:xfrm>
              <a:off x="3178" y="162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5839" name="Rectangle 367"/>
            <p:cNvSpPr>
              <a:spLocks noChangeArrowheads="1"/>
            </p:cNvSpPr>
            <p:nvPr/>
          </p:nvSpPr>
          <p:spPr bwMode="auto">
            <a:xfrm>
              <a:off x="3308" y="1626"/>
              <a:ext cx="64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-1</a:t>
              </a:r>
              <a:endParaRPr lang="en-US" altLang="en-US" sz="2400" dirty="0"/>
            </a:p>
          </p:txBody>
        </p:sp>
        <p:sp>
          <p:nvSpPr>
            <p:cNvPr id="105840" name="Rectangle 368"/>
            <p:cNvSpPr>
              <a:spLocks noChangeArrowheads="1"/>
            </p:cNvSpPr>
            <p:nvPr/>
          </p:nvSpPr>
          <p:spPr bwMode="auto">
            <a:xfrm>
              <a:off x="3439" y="162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5841" name="Rectangle 369"/>
            <p:cNvSpPr>
              <a:spLocks noChangeArrowheads="1"/>
            </p:cNvSpPr>
            <p:nvPr/>
          </p:nvSpPr>
          <p:spPr bwMode="auto">
            <a:xfrm>
              <a:off x="3590" y="1426"/>
              <a:ext cx="76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W</a:t>
              </a:r>
              <a:endParaRPr lang="en-US" altLang="en-US" sz="2400" dirty="0"/>
            </a:p>
          </p:txBody>
        </p:sp>
        <p:sp>
          <p:nvSpPr>
            <p:cNvPr id="105842" name="Rectangle 370"/>
            <p:cNvSpPr>
              <a:spLocks noChangeArrowheads="1"/>
            </p:cNvSpPr>
            <p:nvPr/>
          </p:nvSpPr>
          <p:spPr bwMode="auto">
            <a:xfrm>
              <a:off x="3660" y="1391"/>
              <a:ext cx="3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2</a:t>
              </a:r>
              <a:endParaRPr lang="en-US" altLang="en-US" sz="2400" dirty="0"/>
            </a:p>
          </p:txBody>
        </p:sp>
        <p:sp>
          <p:nvSpPr>
            <p:cNvPr id="105843" name="Rectangle 371"/>
            <p:cNvSpPr>
              <a:spLocks noChangeArrowheads="1"/>
            </p:cNvSpPr>
            <p:nvPr/>
          </p:nvSpPr>
          <p:spPr bwMode="auto">
            <a:xfrm>
              <a:off x="3711" y="1426"/>
              <a:ext cx="76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d3</a:t>
              </a:r>
              <a:endParaRPr lang="en-US" altLang="en-US" sz="2400" dirty="0"/>
            </a:p>
          </p:txBody>
        </p:sp>
        <p:sp>
          <p:nvSpPr>
            <p:cNvPr id="105844" name="Rectangle 372"/>
            <p:cNvSpPr>
              <a:spLocks noChangeArrowheads="1"/>
            </p:cNvSpPr>
            <p:nvPr/>
          </p:nvSpPr>
          <p:spPr bwMode="auto">
            <a:xfrm>
              <a:off x="3796" y="121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é</a:t>
              </a:r>
              <a:endParaRPr lang="en-US" altLang="en-US" sz="2400" dirty="0"/>
            </a:p>
          </p:txBody>
        </p:sp>
        <p:sp>
          <p:nvSpPr>
            <p:cNvPr id="105845" name="Rectangle 373"/>
            <p:cNvSpPr>
              <a:spLocks noChangeArrowheads="1"/>
            </p:cNvSpPr>
            <p:nvPr/>
          </p:nvSpPr>
          <p:spPr bwMode="auto">
            <a:xfrm>
              <a:off x="3796" y="1620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ë</a:t>
              </a:r>
              <a:endParaRPr lang="en-US" altLang="en-US" sz="2400" dirty="0"/>
            </a:p>
          </p:txBody>
        </p:sp>
        <p:sp>
          <p:nvSpPr>
            <p:cNvPr id="105846" name="Rectangle 374"/>
            <p:cNvSpPr>
              <a:spLocks noChangeArrowheads="1"/>
            </p:cNvSpPr>
            <p:nvPr/>
          </p:nvSpPr>
          <p:spPr bwMode="auto">
            <a:xfrm>
              <a:off x="3796" y="1254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847" name="Rectangle 375"/>
            <p:cNvSpPr>
              <a:spLocks noChangeArrowheads="1"/>
            </p:cNvSpPr>
            <p:nvPr/>
          </p:nvSpPr>
          <p:spPr bwMode="auto">
            <a:xfrm>
              <a:off x="3796" y="1295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848" name="Rectangle 376"/>
            <p:cNvSpPr>
              <a:spLocks noChangeArrowheads="1"/>
            </p:cNvSpPr>
            <p:nvPr/>
          </p:nvSpPr>
          <p:spPr bwMode="auto">
            <a:xfrm>
              <a:off x="3796" y="133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849" name="Rectangle 377"/>
            <p:cNvSpPr>
              <a:spLocks noChangeArrowheads="1"/>
            </p:cNvSpPr>
            <p:nvPr/>
          </p:nvSpPr>
          <p:spPr bwMode="auto">
            <a:xfrm>
              <a:off x="3796" y="137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850" name="Rectangle 378"/>
            <p:cNvSpPr>
              <a:spLocks noChangeArrowheads="1"/>
            </p:cNvSpPr>
            <p:nvPr/>
          </p:nvSpPr>
          <p:spPr bwMode="auto">
            <a:xfrm>
              <a:off x="3796" y="141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851" name="Rectangle 379"/>
            <p:cNvSpPr>
              <a:spLocks noChangeArrowheads="1"/>
            </p:cNvSpPr>
            <p:nvPr/>
          </p:nvSpPr>
          <p:spPr bwMode="auto">
            <a:xfrm>
              <a:off x="3796" y="1455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852" name="Rectangle 380"/>
            <p:cNvSpPr>
              <a:spLocks noChangeArrowheads="1"/>
            </p:cNvSpPr>
            <p:nvPr/>
          </p:nvSpPr>
          <p:spPr bwMode="auto">
            <a:xfrm>
              <a:off x="3796" y="1495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853" name="Rectangle 381"/>
            <p:cNvSpPr>
              <a:spLocks noChangeArrowheads="1"/>
            </p:cNvSpPr>
            <p:nvPr/>
          </p:nvSpPr>
          <p:spPr bwMode="auto">
            <a:xfrm>
              <a:off x="3796" y="153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854" name="Rectangle 382"/>
            <p:cNvSpPr>
              <a:spLocks noChangeArrowheads="1"/>
            </p:cNvSpPr>
            <p:nvPr/>
          </p:nvSpPr>
          <p:spPr bwMode="auto">
            <a:xfrm>
              <a:off x="3796" y="1576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855" name="Rectangle 383"/>
            <p:cNvSpPr>
              <a:spLocks noChangeArrowheads="1"/>
            </p:cNvSpPr>
            <p:nvPr/>
          </p:nvSpPr>
          <p:spPr bwMode="auto">
            <a:xfrm>
              <a:off x="3796" y="1581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ê</a:t>
              </a:r>
              <a:endParaRPr lang="en-US" altLang="en-US" sz="2400" dirty="0"/>
            </a:p>
          </p:txBody>
        </p:sp>
        <p:sp>
          <p:nvSpPr>
            <p:cNvPr id="105856" name="Rectangle 384"/>
            <p:cNvSpPr>
              <a:spLocks noChangeArrowheads="1"/>
            </p:cNvSpPr>
            <p:nvPr/>
          </p:nvSpPr>
          <p:spPr bwMode="auto">
            <a:xfrm>
              <a:off x="4308" y="121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ù</a:t>
              </a:r>
              <a:endParaRPr lang="en-US" altLang="en-US" sz="2400" dirty="0"/>
            </a:p>
          </p:txBody>
        </p:sp>
        <p:sp>
          <p:nvSpPr>
            <p:cNvPr id="105857" name="Rectangle 385"/>
            <p:cNvSpPr>
              <a:spLocks noChangeArrowheads="1"/>
            </p:cNvSpPr>
            <p:nvPr/>
          </p:nvSpPr>
          <p:spPr bwMode="auto">
            <a:xfrm>
              <a:off x="4308" y="1620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û</a:t>
              </a:r>
              <a:endParaRPr lang="en-US" altLang="en-US" sz="2400" dirty="0"/>
            </a:p>
          </p:txBody>
        </p:sp>
        <p:sp>
          <p:nvSpPr>
            <p:cNvPr id="105858" name="Rectangle 386"/>
            <p:cNvSpPr>
              <a:spLocks noChangeArrowheads="1"/>
            </p:cNvSpPr>
            <p:nvPr/>
          </p:nvSpPr>
          <p:spPr bwMode="auto">
            <a:xfrm>
              <a:off x="4308" y="1254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859" name="Rectangle 387"/>
            <p:cNvSpPr>
              <a:spLocks noChangeArrowheads="1"/>
            </p:cNvSpPr>
            <p:nvPr/>
          </p:nvSpPr>
          <p:spPr bwMode="auto">
            <a:xfrm>
              <a:off x="4308" y="1295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860" name="Rectangle 388"/>
            <p:cNvSpPr>
              <a:spLocks noChangeArrowheads="1"/>
            </p:cNvSpPr>
            <p:nvPr/>
          </p:nvSpPr>
          <p:spPr bwMode="auto">
            <a:xfrm>
              <a:off x="4308" y="133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861" name="Rectangle 389"/>
            <p:cNvSpPr>
              <a:spLocks noChangeArrowheads="1"/>
            </p:cNvSpPr>
            <p:nvPr/>
          </p:nvSpPr>
          <p:spPr bwMode="auto">
            <a:xfrm>
              <a:off x="4308" y="137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862" name="Rectangle 390"/>
            <p:cNvSpPr>
              <a:spLocks noChangeArrowheads="1"/>
            </p:cNvSpPr>
            <p:nvPr/>
          </p:nvSpPr>
          <p:spPr bwMode="auto">
            <a:xfrm>
              <a:off x="4308" y="1415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863" name="Rectangle 391"/>
            <p:cNvSpPr>
              <a:spLocks noChangeArrowheads="1"/>
            </p:cNvSpPr>
            <p:nvPr/>
          </p:nvSpPr>
          <p:spPr bwMode="auto">
            <a:xfrm>
              <a:off x="4308" y="1455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864" name="Rectangle 392"/>
            <p:cNvSpPr>
              <a:spLocks noChangeArrowheads="1"/>
            </p:cNvSpPr>
            <p:nvPr/>
          </p:nvSpPr>
          <p:spPr bwMode="auto">
            <a:xfrm>
              <a:off x="4308" y="1495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865" name="Rectangle 393"/>
            <p:cNvSpPr>
              <a:spLocks noChangeArrowheads="1"/>
            </p:cNvSpPr>
            <p:nvPr/>
          </p:nvSpPr>
          <p:spPr bwMode="auto">
            <a:xfrm>
              <a:off x="4308" y="153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866" name="Rectangle 394"/>
            <p:cNvSpPr>
              <a:spLocks noChangeArrowheads="1"/>
            </p:cNvSpPr>
            <p:nvPr/>
          </p:nvSpPr>
          <p:spPr bwMode="auto">
            <a:xfrm>
              <a:off x="4308" y="1576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867" name="Rectangle 395"/>
            <p:cNvSpPr>
              <a:spLocks noChangeArrowheads="1"/>
            </p:cNvSpPr>
            <p:nvPr/>
          </p:nvSpPr>
          <p:spPr bwMode="auto">
            <a:xfrm>
              <a:off x="4308" y="1581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ú</a:t>
              </a:r>
              <a:endParaRPr lang="en-US" altLang="en-US" sz="2400" dirty="0"/>
            </a:p>
          </p:txBody>
        </p:sp>
        <p:sp>
          <p:nvSpPr>
            <p:cNvPr id="105868" name="Rectangle 396"/>
            <p:cNvSpPr>
              <a:spLocks noChangeArrowheads="1"/>
            </p:cNvSpPr>
            <p:nvPr/>
          </p:nvSpPr>
          <p:spPr bwMode="auto">
            <a:xfrm>
              <a:off x="3857" y="1219"/>
              <a:ext cx="3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869" name="Rectangle 397"/>
            <p:cNvSpPr>
              <a:spLocks noChangeArrowheads="1"/>
            </p:cNvSpPr>
            <p:nvPr/>
          </p:nvSpPr>
          <p:spPr bwMode="auto">
            <a:xfrm>
              <a:off x="3967" y="1215"/>
              <a:ext cx="42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-</a:t>
              </a:r>
              <a:endParaRPr lang="en-US" altLang="en-US" sz="2400" dirty="0"/>
            </a:p>
          </p:txBody>
        </p:sp>
        <p:sp>
          <p:nvSpPr>
            <p:cNvPr id="105870" name="Rectangle 398"/>
            <p:cNvSpPr>
              <a:spLocks noChangeArrowheads="1"/>
            </p:cNvSpPr>
            <p:nvPr/>
          </p:nvSpPr>
          <p:spPr bwMode="auto">
            <a:xfrm>
              <a:off x="4007" y="1219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5871" name="Rectangle 399"/>
            <p:cNvSpPr>
              <a:spLocks noChangeArrowheads="1"/>
            </p:cNvSpPr>
            <p:nvPr/>
          </p:nvSpPr>
          <p:spPr bwMode="auto">
            <a:xfrm>
              <a:off x="4137" y="1219"/>
              <a:ext cx="63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-1</a:t>
              </a:r>
              <a:endParaRPr lang="en-US" altLang="en-US" sz="2400" dirty="0"/>
            </a:p>
          </p:txBody>
        </p:sp>
        <p:sp>
          <p:nvSpPr>
            <p:cNvPr id="105872" name="Rectangle 400"/>
            <p:cNvSpPr>
              <a:spLocks noChangeArrowheads="1"/>
            </p:cNvSpPr>
            <p:nvPr/>
          </p:nvSpPr>
          <p:spPr bwMode="auto">
            <a:xfrm>
              <a:off x="4268" y="1219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5873" name="Rectangle 401"/>
            <p:cNvSpPr>
              <a:spLocks noChangeArrowheads="1"/>
            </p:cNvSpPr>
            <p:nvPr/>
          </p:nvSpPr>
          <p:spPr bwMode="auto">
            <a:xfrm>
              <a:off x="3857" y="1356"/>
              <a:ext cx="3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874" name="Rectangle 402"/>
            <p:cNvSpPr>
              <a:spLocks noChangeArrowheads="1"/>
            </p:cNvSpPr>
            <p:nvPr/>
          </p:nvSpPr>
          <p:spPr bwMode="auto">
            <a:xfrm>
              <a:off x="3967" y="1350"/>
              <a:ext cx="42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-</a:t>
              </a:r>
              <a:endParaRPr lang="en-US" altLang="en-US" sz="2400" dirty="0"/>
            </a:p>
          </p:txBody>
        </p:sp>
        <p:sp>
          <p:nvSpPr>
            <p:cNvPr id="105875" name="Rectangle 403"/>
            <p:cNvSpPr>
              <a:spLocks noChangeArrowheads="1"/>
            </p:cNvSpPr>
            <p:nvPr/>
          </p:nvSpPr>
          <p:spPr bwMode="auto">
            <a:xfrm>
              <a:off x="4007" y="135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5876" name="Rectangle 404"/>
            <p:cNvSpPr>
              <a:spLocks noChangeArrowheads="1"/>
            </p:cNvSpPr>
            <p:nvPr/>
          </p:nvSpPr>
          <p:spPr bwMode="auto">
            <a:xfrm>
              <a:off x="4137" y="1356"/>
              <a:ext cx="63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-1</a:t>
              </a:r>
              <a:endParaRPr lang="en-US" altLang="en-US" sz="2400" dirty="0"/>
            </a:p>
          </p:txBody>
        </p:sp>
        <p:sp>
          <p:nvSpPr>
            <p:cNvPr id="105877" name="Rectangle 405"/>
            <p:cNvSpPr>
              <a:spLocks noChangeArrowheads="1"/>
            </p:cNvSpPr>
            <p:nvPr/>
          </p:nvSpPr>
          <p:spPr bwMode="auto">
            <a:xfrm>
              <a:off x="4268" y="1356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5878" name="Rectangle 406"/>
            <p:cNvSpPr>
              <a:spLocks noChangeArrowheads="1"/>
            </p:cNvSpPr>
            <p:nvPr/>
          </p:nvSpPr>
          <p:spPr bwMode="auto">
            <a:xfrm>
              <a:off x="3857" y="1491"/>
              <a:ext cx="38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5879" name="Rectangle 407"/>
            <p:cNvSpPr>
              <a:spLocks noChangeArrowheads="1"/>
            </p:cNvSpPr>
            <p:nvPr/>
          </p:nvSpPr>
          <p:spPr bwMode="auto">
            <a:xfrm>
              <a:off x="3967" y="1485"/>
              <a:ext cx="42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-</a:t>
              </a:r>
              <a:endParaRPr lang="en-US" altLang="en-US" sz="2400" dirty="0"/>
            </a:p>
          </p:txBody>
        </p:sp>
        <p:grpSp>
          <p:nvGrpSpPr>
            <p:cNvPr id="105880" name="Group 408"/>
            <p:cNvGrpSpPr>
              <a:grpSpLocks/>
            </p:cNvGrpSpPr>
            <p:nvPr/>
          </p:nvGrpSpPr>
          <p:grpSpPr bwMode="auto">
            <a:xfrm>
              <a:off x="2094" y="1215"/>
              <a:ext cx="3052" cy="1057"/>
              <a:chOff x="2094" y="1215"/>
              <a:chExt cx="3052" cy="1057"/>
            </a:xfrm>
          </p:grpSpPr>
          <p:sp>
            <p:nvSpPr>
              <p:cNvPr id="105881" name="Rectangle 409"/>
              <p:cNvSpPr>
                <a:spLocks noChangeArrowheads="1"/>
              </p:cNvSpPr>
              <p:nvPr/>
            </p:nvSpPr>
            <p:spPr bwMode="auto">
              <a:xfrm>
                <a:off x="4007" y="149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5882" name="Rectangle 410"/>
              <p:cNvSpPr>
                <a:spLocks noChangeArrowheads="1"/>
              </p:cNvSpPr>
              <p:nvPr/>
            </p:nvSpPr>
            <p:spPr bwMode="auto">
              <a:xfrm>
                <a:off x="4137" y="1490"/>
                <a:ext cx="63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5883" name="Rectangle 411"/>
              <p:cNvSpPr>
                <a:spLocks noChangeArrowheads="1"/>
              </p:cNvSpPr>
              <p:nvPr/>
            </p:nvSpPr>
            <p:spPr bwMode="auto">
              <a:xfrm>
                <a:off x="4268" y="149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5884" name="Rectangle 412"/>
              <p:cNvSpPr>
                <a:spLocks noChangeArrowheads="1"/>
              </p:cNvSpPr>
              <p:nvPr/>
            </p:nvSpPr>
            <p:spPr bwMode="auto">
              <a:xfrm>
                <a:off x="3857" y="162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885" name="Rectangle 413"/>
              <p:cNvSpPr>
                <a:spLocks noChangeArrowheads="1"/>
              </p:cNvSpPr>
              <p:nvPr/>
            </p:nvSpPr>
            <p:spPr bwMode="auto">
              <a:xfrm>
                <a:off x="3967" y="1622"/>
                <a:ext cx="42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-</a:t>
                </a:r>
                <a:endParaRPr lang="en-US" altLang="en-US" sz="2400" dirty="0"/>
              </a:p>
            </p:txBody>
          </p:sp>
          <p:sp>
            <p:nvSpPr>
              <p:cNvPr id="105886" name="Rectangle 414"/>
              <p:cNvSpPr>
                <a:spLocks noChangeArrowheads="1"/>
              </p:cNvSpPr>
              <p:nvPr/>
            </p:nvSpPr>
            <p:spPr bwMode="auto">
              <a:xfrm>
                <a:off x="4007" y="1627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5887" name="Rectangle 415"/>
              <p:cNvSpPr>
                <a:spLocks noChangeArrowheads="1"/>
              </p:cNvSpPr>
              <p:nvPr/>
            </p:nvSpPr>
            <p:spPr bwMode="auto">
              <a:xfrm>
                <a:off x="4137" y="1627"/>
                <a:ext cx="63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5888" name="Rectangle 416"/>
              <p:cNvSpPr>
                <a:spLocks noChangeArrowheads="1"/>
              </p:cNvSpPr>
              <p:nvPr/>
            </p:nvSpPr>
            <p:spPr bwMode="auto">
              <a:xfrm>
                <a:off x="4268" y="1627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5889" name="Rectangle 417"/>
              <p:cNvSpPr>
                <a:spLocks noChangeArrowheads="1"/>
              </p:cNvSpPr>
              <p:nvPr/>
            </p:nvSpPr>
            <p:spPr bwMode="auto">
              <a:xfrm>
                <a:off x="4398" y="1426"/>
                <a:ext cx="76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W</a:t>
                </a:r>
                <a:endParaRPr lang="en-US" altLang="en-US" sz="2400" dirty="0"/>
              </a:p>
            </p:txBody>
          </p:sp>
          <p:sp>
            <p:nvSpPr>
              <p:cNvPr id="105890" name="Rectangle 418"/>
              <p:cNvSpPr>
                <a:spLocks noChangeArrowheads="1"/>
              </p:cNvSpPr>
              <p:nvPr/>
            </p:nvSpPr>
            <p:spPr bwMode="auto">
              <a:xfrm>
                <a:off x="4469" y="1391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3</a:t>
                </a:r>
                <a:endParaRPr lang="en-US" altLang="en-US" sz="2400" dirty="0"/>
              </a:p>
            </p:txBody>
          </p:sp>
          <p:sp>
            <p:nvSpPr>
              <p:cNvPr id="105891" name="Rectangle 419"/>
              <p:cNvSpPr>
                <a:spLocks noChangeArrowheads="1"/>
              </p:cNvSpPr>
              <p:nvPr/>
            </p:nvSpPr>
            <p:spPr bwMode="auto">
              <a:xfrm>
                <a:off x="4519" y="1426"/>
                <a:ext cx="76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d4</a:t>
                </a:r>
                <a:endParaRPr lang="en-US" altLang="en-US" sz="2400" dirty="0"/>
              </a:p>
            </p:txBody>
          </p:sp>
          <p:sp>
            <p:nvSpPr>
              <p:cNvPr id="105892" name="Rectangle 420"/>
              <p:cNvSpPr>
                <a:spLocks noChangeArrowheads="1"/>
              </p:cNvSpPr>
              <p:nvPr/>
            </p:nvSpPr>
            <p:spPr bwMode="auto">
              <a:xfrm>
                <a:off x="4604" y="1215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é</a:t>
                </a:r>
                <a:endParaRPr lang="en-US" altLang="en-US" sz="2400" dirty="0"/>
              </a:p>
            </p:txBody>
          </p:sp>
          <p:sp>
            <p:nvSpPr>
              <p:cNvPr id="105893" name="Rectangle 421"/>
              <p:cNvSpPr>
                <a:spLocks noChangeArrowheads="1"/>
              </p:cNvSpPr>
              <p:nvPr/>
            </p:nvSpPr>
            <p:spPr bwMode="auto">
              <a:xfrm>
                <a:off x="4604" y="1622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ë</a:t>
                </a:r>
                <a:endParaRPr lang="en-US" altLang="en-US" sz="2400" dirty="0"/>
              </a:p>
            </p:txBody>
          </p:sp>
          <p:sp>
            <p:nvSpPr>
              <p:cNvPr id="105894" name="Rectangle 422"/>
              <p:cNvSpPr>
                <a:spLocks noChangeArrowheads="1"/>
              </p:cNvSpPr>
              <p:nvPr/>
            </p:nvSpPr>
            <p:spPr bwMode="auto">
              <a:xfrm>
                <a:off x="4604" y="1255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895" name="Rectangle 423"/>
              <p:cNvSpPr>
                <a:spLocks noChangeArrowheads="1"/>
              </p:cNvSpPr>
              <p:nvPr/>
            </p:nvSpPr>
            <p:spPr bwMode="auto">
              <a:xfrm>
                <a:off x="4604" y="1295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896" name="Rectangle 424"/>
              <p:cNvSpPr>
                <a:spLocks noChangeArrowheads="1"/>
              </p:cNvSpPr>
              <p:nvPr/>
            </p:nvSpPr>
            <p:spPr bwMode="auto">
              <a:xfrm>
                <a:off x="4604" y="1336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897" name="Rectangle 425"/>
              <p:cNvSpPr>
                <a:spLocks noChangeArrowheads="1"/>
              </p:cNvSpPr>
              <p:nvPr/>
            </p:nvSpPr>
            <p:spPr bwMode="auto">
              <a:xfrm>
                <a:off x="4604" y="1376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898" name="Rectangle 426"/>
              <p:cNvSpPr>
                <a:spLocks noChangeArrowheads="1"/>
              </p:cNvSpPr>
              <p:nvPr/>
            </p:nvSpPr>
            <p:spPr bwMode="auto">
              <a:xfrm>
                <a:off x="4604" y="1416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899" name="Rectangle 427"/>
              <p:cNvSpPr>
                <a:spLocks noChangeArrowheads="1"/>
              </p:cNvSpPr>
              <p:nvPr/>
            </p:nvSpPr>
            <p:spPr bwMode="auto">
              <a:xfrm>
                <a:off x="4604" y="1455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00" name="Rectangle 428"/>
              <p:cNvSpPr>
                <a:spLocks noChangeArrowheads="1"/>
              </p:cNvSpPr>
              <p:nvPr/>
            </p:nvSpPr>
            <p:spPr bwMode="auto">
              <a:xfrm>
                <a:off x="4604" y="1494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01" name="Rectangle 429"/>
              <p:cNvSpPr>
                <a:spLocks noChangeArrowheads="1"/>
              </p:cNvSpPr>
              <p:nvPr/>
            </p:nvSpPr>
            <p:spPr bwMode="auto">
              <a:xfrm>
                <a:off x="4604" y="153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02" name="Rectangle 430"/>
              <p:cNvSpPr>
                <a:spLocks noChangeArrowheads="1"/>
              </p:cNvSpPr>
              <p:nvPr/>
            </p:nvSpPr>
            <p:spPr bwMode="auto">
              <a:xfrm>
                <a:off x="4604" y="1576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03" name="Rectangle 431"/>
              <p:cNvSpPr>
                <a:spLocks noChangeArrowheads="1"/>
              </p:cNvSpPr>
              <p:nvPr/>
            </p:nvSpPr>
            <p:spPr bwMode="auto">
              <a:xfrm>
                <a:off x="4604" y="1581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04" name="Rectangle 432"/>
              <p:cNvSpPr>
                <a:spLocks noChangeArrowheads="1"/>
              </p:cNvSpPr>
              <p:nvPr/>
            </p:nvSpPr>
            <p:spPr bwMode="auto">
              <a:xfrm>
                <a:off x="5116" y="1215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ù</a:t>
                </a:r>
                <a:endParaRPr lang="en-US" altLang="en-US" sz="2400" dirty="0"/>
              </a:p>
            </p:txBody>
          </p:sp>
          <p:sp>
            <p:nvSpPr>
              <p:cNvPr id="105905" name="Rectangle 433"/>
              <p:cNvSpPr>
                <a:spLocks noChangeArrowheads="1"/>
              </p:cNvSpPr>
              <p:nvPr/>
            </p:nvSpPr>
            <p:spPr bwMode="auto">
              <a:xfrm>
                <a:off x="5116" y="1622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û</a:t>
                </a:r>
                <a:endParaRPr lang="en-US" altLang="en-US" sz="2400" dirty="0"/>
              </a:p>
            </p:txBody>
          </p:sp>
          <p:sp>
            <p:nvSpPr>
              <p:cNvPr id="105906" name="Rectangle 434"/>
              <p:cNvSpPr>
                <a:spLocks noChangeArrowheads="1"/>
              </p:cNvSpPr>
              <p:nvPr/>
            </p:nvSpPr>
            <p:spPr bwMode="auto">
              <a:xfrm>
                <a:off x="5116" y="1255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07" name="Rectangle 435"/>
              <p:cNvSpPr>
                <a:spLocks noChangeArrowheads="1"/>
              </p:cNvSpPr>
              <p:nvPr/>
            </p:nvSpPr>
            <p:spPr bwMode="auto">
              <a:xfrm>
                <a:off x="5116" y="1295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08" name="Rectangle 436"/>
              <p:cNvSpPr>
                <a:spLocks noChangeArrowheads="1"/>
              </p:cNvSpPr>
              <p:nvPr/>
            </p:nvSpPr>
            <p:spPr bwMode="auto">
              <a:xfrm>
                <a:off x="5116" y="1336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09" name="Rectangle 437"/>
              <p:cNvSpPr>
                <a:spLocks noChangeArrowheads="1"/>
              </p:cNvSpPr>
              <p:nvPr/>
            </p:nvSpPr>
            <p:spPr bwMode="auto">
              <a:xfrm>
                <a:off x="5116" y="1376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10" name="Rectangle 438"/>
              <p:cNvSpPr>
                <a:spLocks noChangeArrowheads="1"/>
              </p:cNvSpPr>
              <p:nvPr/>
            </p:nvSpPr>
            <p:spPr bwMode="auto">
              <a:xfrm>
                <a:off x="5116" y="1416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11" name="Rectangle 439"/>
              <p:cNvSpPr>
                <a:spLocks noChangeArrowheads="1"/>
              </p:cNvSpPr>
              <p:nvPr/>
            </p:nvSpPr>
            <p:spPr bwMode="auto">
              <a:xfrm>
                <a:off x="5116" y="1455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12" name="Rectangle 440"/>
              <p:cNvSpPr>
                <a:spLocks noChangeArrowheads="1"/>
              </p:cNvSpPr>
              <p:nvPr/>
            </p:nvSpPr>
            <p:spPr bwMode="auto">
              <a:xfrm>
                <a:off x="5116" y="1494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13" name="Rectangle 441"/>
              <p:cNvSpPr>
                <a:spLocks noChangeArrowheads="1"/>
              </p:cNvSpPr>
              <p:nvPr/>
            </p:nvSpPr>
            <p:spPr bwMode="auto">
              <a:xfrm>
                <a:off x="5116" y="153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14" name="Rectangle 442"/>
              <p:cNvSpPr>
                <a:spLocks noChangeArrowheads="1"/>
              </p:cNvSpPr>
              <p:nvPr/>
            </p:nvSpPr>
            <p:spPr bwMode="auto">
              <a:xfrm>
                <a:off x="5116" y="1576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15" name="Rectangle 443"/>
              <p:cNvSpPr>
                <a:spLocks noChangeArrowheads="1"/>
              </p:cNvSpPr>
              <p:nvPr/>
            </p:nvSpPr>
            <p:spPr bwMode="auto">
              <a:xfrm>
                <a:off x="5116" y="1581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16" name="Rectangle 444"/>
              <p:cNvSpPr>
                <a:spLocks noChangeArrowheads="1"/>
              </p:cNvSpPr>
              <p:nvPr/>
            </p:nvSpPr>
            <p:spPr bwMode="auto">
              <a:xfrm>
                <a:off x="4665" y="1220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917" name="Rectangle 445"/>
              <p:cNvSpPr>
                <a:spLocks noChangeArrowheads="1"/>
              </p:cNvSpPr>
              <p:nvPr/>
            </p:nvSpPr>
            <p:spPr bwMode="auto">
              <a:xfrm>
                <a:off x="4775" y="1215"/>
                <a:ext cx="42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-</a:t>
                </a:r>
                <a:endParaRPr lang="en-US" altLang="en-US" sz="2400" dirty="0"/>
              </a:p>
            </p:txBody>
          </p:sp>
          <p:sp>
            <p:nvSpPr>
              <p:cNvPr id="105918" name="Rectangle 446"/>
              <p:cNvSpPr>
                <a:spLocks noChangeArrowheads="1"/>
              </p:cNvSpPr>
              <p:nvPr/>
            </p:nvSpPr>
            <p:spPr bwMode="auto">
              <a:xfrm>
                <a:off x="4815" y="1220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5919" name="Rectangle 447"/>
              <p:cNvSpPr>
                <a:spLocks noChangeArrowheads="1"/>
              </p:cNvSpPr>
              <p:nvPr/>
            </p:nvSpPr>
            <p:spPr bwMode="auto">
              <a:xfrm>
                <a:off x="4946" y="1220"/>
                <a:ext cx="63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5920" name="Rectangle 448"/>
              <p:cNvSpPr>
                <a:spLocks noChangeArrowheads="1"/>
              </p:cNvSpPr>
              <p:nvPr/>
            </p:nvSpPr>
            <p:spPr bwMode="auto">
              <a:xfrm>
                <a:off x="5076" y="1220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5921" name="Rectangle 449"/>
              <p:cNvSpPr>
                <a:spLocks noChangeArrowheads="1"/>
              </p:cNvSpPr>
              <p:nvPr/>
            </p:nvSpPr>
            <p:spPr bwMode="auto">
              <a:xfrm>
                <a:off x="4665" y="1356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922" name="Rectangle 450"/>
              <p:cNvSpPr>
                <a:spLocks noChangeArrowheads="1"/>
              </p:cNvSpPr>
              <p:nvPr/>
            </p:nvSpPr>
            <p:spPr bwMode="auto">
              <a:xfrm>
                <a:off x="4775" y="1350"/>
                <a:ext cx="42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-</a:t>
                </a:r>
                <a:endParaRPr lang="en-US" altLang="en-US" sz="2400" dirty="0"/>
              </a:p>
            </p:txBody>
          </p:sp>
          <p:sp>
            <p:nvSpPr>
              <p:cNvPr id="105923" name="Rectangle 451"/>
              <p:cNvSpPr>
                <a:spLocks noChangeArrowheads="1"/>
              </p:cNvSpPr>
              <p:nvPr/>
            </p:nvSpPr>
            <p:spPr bwMode="auto">
              <a:xfrm>
                <a:off x="4815" y="1356"/>
                <a:ext cx="2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5924" name="Rectangle 452"/>
              <p:cNvSpPr>
                <a:spLocks noChangeArrowheads="1"/>
              </p:cNvSpPr>
              <p:nvPr/>
            </p:nvSpPr>
            <p:spPr bwMode="auto">
              <a:xfrm>
                <a:off x="4946" y="1356"/>
                <a:ext cx="63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5925" name="Rectangle 453"/>
              <p:cNvSpPr>
                <a:spLocks noChangeArrowheads="1"/>
              </p:cNvSpPr>
              <p:nvPr/>
            </p:nvSpPr>
            <p:spPr bwMode="auto">
              <a:xfrm>
                <a:off x="5076" y="1356"/>
                <a:ext cx="2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5926" name="Rectangle 454"/>
              <p:cNvSpPr>
                <a:spLocks noChangeArrowheads="1"/>
              </p:cNvSpPr>
              <p:nvPr/>
            </p:nvSpPr>
            <p:spPr bwMode="auto">
              <a:xfrm>
                <a:off x="4665" y="1490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927" name="Rectangle 455"/>
              <p:cNvSpPr>
                <a:spLocks noChangeArrowheads="1"/>
              </p:cNvSpPr>
              <p:nvPr/>
            </p:nvSpPr>
            <p:spPr bwMode="auto">
              <a:xfrm>
                <a:off x="4775" y="1486"/>
                <a:ext cx="42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-</a:t>
                </a:r>
                <a:endParaRPr lang="en-US" altLang="en-US" sz="2400" dirty="0"/>
              </a:p>
            </p:txBody>
          </p:sp>
          <p:sp>
            <p:nvSpPr>
              <p:cNvPr id="105928" name="Rectangle 456"/>
              <p:cNvSpPr>
                <a:spLocks noChangeArrowheads="1"/>
              </p:cNvSpPr>
              <p:nvPr/>
            </p:nvSpPr>
            <p:spPr bwMode="auto">
              <a:xfrm>
                <a:off x="4815" y="149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5929" name="Rectangle 457"/>
              <p:cNvSpPr>
                <a:spLocks noChangeArrowheads="1"/>
              </p:cNvSpPr>
              <p:nvPr/>
            </p:nvSpPr>
            <p:spPr bwMode="auto">
              <a:xfrm>
                <a:off x="4946" y="1490"/>
                <a:ext cx="63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5930" name="Rectangle 458"/>
              <p:cNvSpPr>
                <a:spLocks noChangeArrowheads="1"/>
              </p:cNvSpPr>
              <p:nvPr/>
            </p:nvSpPr>
            <p:spPr bwMode="auto">
              <a:xfrm>
                <a:off x="5076" y="149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5931" name="Rectangle 459"/>
              <p:cNvSpPr>
                <a:spLocks noChangeArrowheads="1"/>
              </p:cNvSpPr>
              <p:nvPr/>
            </p:nvSpPr>
            <p:spPr bwMode="auto">
              <a:xfrm>
                <a:off x="4665" y="162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932" name="Rectangle 460"/>
              <p:cNvSpPr>
                <a:spLocks noChangeArrowheads="1"/>
              </p:cNvSpPr>
              <p:nvPr/>
            </p:nvSpPr>
            <p:spPr bwMode="auto">
              <a:xfrm>
                <a:off x="4775" y="1622"/>
                <a:ext cx="42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-</a:t>
                </a:r>
                <a:endParaRPr lang="en-US" altLang="en-US" sz="2400" dirty="0"/>
              </a:p>
            </p:txBody>
          </p:sp>
          <p:sp>
            <p:nvSpPr>
              <p:cNvPr id="105933" name="Rectangle 461"/>
              <p:cNvSpPr>
                <a:spLocks noChangeArrowheads="1"/>
              </p:cNvSpPr>
              <p:nvPr/>
            </p:nvSpPr>
            <p:spPr bwMode="auto">
              <a:xfrm>
                <a:off x="4815" y="1627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5934" name="Rectangle 462"/>
              <p:cNvSpPr>
                <a:spLocks noChangeArrowheads="1"/>
              </p:cNvSpPr>
              <p:nvPr/>
            </p:nvSpPr>
            <p:spPr bwMode="auto">
              <a:xfrm>
                <a:off x="4946" y="1627"/>
                <a:ext cx="63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5935" name="Rectangle 463"/>
              <p:cNvSpPr>
                <a:spLocks noChangeArrowheads="1"/>
              </p:cNvSpPr>
              <p:nvPr/>
            </p:nvSpPr>
            <p:spPr bwMode="auto">
              <a:xfrm>
                <a:off x="5076" y="1627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5936" name="Rectangle 464"/>
              <p:cNvSpPr>
                <a:spLocks noChangeArrowheads="1"/>
              </p:cNvSpPr>
              <p:nvPr/>
            </p:nvSpPr>
            <p:spPr bwMode="auto">
              <a:xfrm>
                <a:off x="2094" y="1967"/>
                <a:ext cx="76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d1</a:t>
                </a:r>
                <a:endParaRPr lang="en-US" altLang="en-US" sz="2400" dirty="0"/>
              </a:p>
            </p:txBody>
          </p:sp>
          <p:sp>
            <p:nvSpPr>
              <p:cNvPr id="105937" name="Rectangle 465"/>
              <p:cNvSpPr>
                <a:spLocks noChangeArrowheads="1"/>
              </p:cNvSpPr>
              <p:nvPr/>
            </p:nvSpPr>
            <p:spPr bwMode="auto">
              <a:xfrm>
                <a:off x="2179" y="1757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é</a:t>
                </a:r>
                <a:endParaRPr lang="en-US" altLang="en-US" sz="2400" dirty="0"/>
              </a:p>
            </p:txBody>
          </p:sp>
          <p:sp>
            <p:nvSpPr>
              <p:cNvPr id="105938" name="Rectangle 466"/>
              <p:cNvSpPr>
                <a:spLocks noChangeArrowheads="1"/>
              </p:cNvSpPr>
              <p:nvPr/>
            </p:nvSpPr>
            <p:spPr bwMode="auto">
              <a:xfrm>
                <a:off x="2179" y="2163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ë</a:t>
                </a:r>
                <a:endParaRPr lang="en-US" altLang="en-US" sz="2400" dirty="0"/>
              </a:p>
            </p:txBody>
          </p:sp>
          <p:sp>
            <p:nvSpPr>
              <p:cNvPr id="105939" name="Rectangle 467"/>
              <p:cNvSpPr>
                <a:spLocks noChangeArrowheads="1"/>
              </p:cNvSpPr>
              <p:nvPr/>
            </p:nvSpPr>
            <p:spPr bwMode="auto">
              <a:xfrm>
                <a:off x="2179" y="1798"/>
                <a:ext cx="2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40" name="Rectangle 468"/>
              <p:cNvSpPr>
                <a:spLocks noChangeArrowheads="1"/>
              </p:cNvSpPr>
              <p:nvPr/>
            </p:nvSpPr>
            <p:spPr bwMode="auto">
              <a:xfrm>
                <a:off x="2179" y="1837"/>
                <a:ext cx="2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41" name="Rectangle 469"/>
              <p:cNvSpPr>
                <a:spLocks noChangeArrowheads="1"/>
              </p:cNvSpPr>
              <p:nvPr/>
            </p:nvSpPr>
            <p:spPr bwMode="auto">
              <a:xfrm>
                <a:off x="2179" y="1877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42" name="Rectangle 470"/>
              <p:cNvSpPr>
                <a:spLocks noChangeArrowheads="1"/>
              </p:cNvSpPr>
              <p:nvPr/>
            </p:nvSpPr>
            <p:spPr bwMode="auto">
              <a:xfrm>
                <a:off x="2179" y="1917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43" name="Rectangle 471"/>
              <p:cNvSpPr>
                <a:spLocks noChangeArrowheads="1"/>
              </p:cNvSpPr>
              <p:nvPr/>
            </p:nvSpPr>
            <p:spPr bwMode="auto">
              <a:xfrm>
                <a:off x="2179" y="1958"/>
                <a:ext cx="2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44" name="Rectangle 472"/>
              <p:cNvSpPr>
                <a:spLocks noChangeArrowheads="1"/>
              </p:cNvSpPr>
              <p:nvPr/>
            </p:nvSpPr>
            <p:spPr bwMode="auto">
              <a:xfrm>
                <a:off x="2179" y="1998"/>
                <a:ext cx="2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45" name="Rectangle 473"/>
              <p:cNvSpPr>
                <a:spLocks noChangeArrowheads="1"/>
              </p:cNvSpPr>
              <p:nvPr/>
            </p:nvSpPr>
            <p:spPr bwMode="auto">
              <a:xfrm>
                <a:off x="2179" y="2038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46" name="Rectangle 474"/>
              <p:cNvSpPr>
                <a:spLocks noChangeArrowheads="1"/>
              </p:cNvSpPr>
              <p:nvPr/>
            </p:nvSpPr>
            <p:spPr bwMode="auto">
              <a:xfrm>
                <a:off x="2179" y="2079"/>
                <a:ext cx="2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47" name="Rectangle 475"/>
              <p:cNvSpPr>
                <a:spLocks noChangeArrowheads="1"/>
              </p:cNvSpPr>
              <p:nvPr/>
            </p:nvSpPr>
            <p:spPr bwMode="auto">
              <a:xfrm>
                <a:off x="2179" y="2119"/>
                <a:ext cx="2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48" name="Rectangle 476"/>
              <p:cNvSpPr>
                <a:spLocks noChangeArrowheads="1"/>
              </p:cNvSpPr>
              <p:nvPr/>
            </p:nvSpPr>
            <p:spPr bwMode="auto">
              <a:xfrm>
                <a:off x="2179" y="2123"/>
                <a:ext cx="2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49" name="Rectangle 477"/>
              <p:cNvSpPr>
                <a:spLocks noChangeArrowheads="1"/>
              </p:cNvSpPr>
              <p:nvPr/>
            </p:nvSpPr>
            <p:spPr bwMode="auto">
              <a:xfrm>
                <a:off x="2691" y="175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ù</a:t>
                </a:r>
                <a:endParaRPr lang="en-US" altLang="en-US" sz="2400" dirty="0"/>
              </a:p>
            </p:txBody>
          </p:sp>
          <p:sp>
            <p:nvSpPr>
              <p:cNvPr id="105950" name="Rectangle 478"/>
              <p:cNvSpPr>
                <a:spLocks noChangeArrowheads="1"/>
              </p:cNvSpPr>
              <p:nvPr/>
            </p:nvSpPr>
            <p:spPr bwMode="auto">
              <a:xfrm>
                <a:off x="2691" y="2163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û</a:t>
                </a:r>
                <a:endParaRPr lang="en-US" altLang="en-US" sz="2400" dirty="0"/>
              </a:p>
            </p:txBody>
          </p:sp>
          <p:sp>
            <p:nvSpPr>
              <p:cNvPr id="105951" name="Rectangle 479"/>
              <p:cNvSpPr>
                <a:spLocks noChangeArrowheads="1"/>
              </p:cNvSpPr>
              <p:nvPr/>
            </p:nvSpPr>
            <p:spPr bwMode="auto">
              <a:xfrm>
                <a:off x="2691" y="1798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52" name="Rectangle 480"/>
              <p:cNvSpPr>
                <a:spLocks noChangeArrowheads="1"/>
              </p:cNvSpPr>
              <p:nvPr/>
            </p:nvSpPr>
            <p:spPr bwMode="auto">
              <a:xfrm>
                <a:off x="2691" y="1837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53" name="Rectangle 481"/>
              <p:cNvSpPr>
                <a:spLocks noChangeArrowheads="1"/>
              </p:cNvSpPr>
              <p:nvPr/>
            </p:nvSpPr>
            <p:spPr bwMode="auto">
              <a:xfrm>
                <a:off x="2691" y="187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54" name="Rectangle 482"/>
              <p:cNvSpPr>
                <a:spLocks noChangeArrowheads="1"/>
              </p:cNvSpPr>
              <p:nvPr/>
            </p:nvSpPr>
            <p:spPr bwMode="auto">
              <a:xfrm>
                <a:off x="2691" y="191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55" name="Rectangle 483"/>
              <p:cNvSpPr>
                <a:spLocks noChangeArrowheads="1"/>
              </p:cNvSpPr>
              <p:nvPr/>
            </p:nvSpPr>
            <p:spPr bwMode="auto">
              <a:xfrm>
                <a:off x="2691" y="1958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56" name="Rectangle 484"/>
              <p:cNvSpPr>
                <a:spLocks noChangeArrowheads="1"/>
              </p:cNvSpPr>
              <p:nvPr/>
            </p:nvSpPr>
            <p:spPr bwMode="auto">
              <a:xfrm>
                <a:off x="2691" y="1998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57" name="Rectangle 485"/>
              <p:cNvSpPr>
                <a:spLocks noChangeArrowheads="1"/>
              </p:cNvSpPr>
              <p:nvPr/>
            </p:nvSpPr>
            <p:spPr bwMode="auto">
              <a:xfrm>
                <a:off x="2691" y="2038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58" name="Rectangle 486"/>
              <p:cNvSpPr>
                <a:spLocks noChangeArrowheads="1"/>
              </p:cNvSpPr>
              <p:nvPr/>
            </p:nvSpPr>
            <p:spPr bwMode="auto">
              <a:xfrm>
                <a:off x="2691" y="207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59" name="Rectangle 487"/>
              <p:cNvSpPr>
                <a:spLocks noChangeArrowheads="1"/>
              </p:cNvSpPr>
              <p:nvPr/>
            </p:nvSpPr>
            <p:spPr bwMode="auto">
              <a:xfrm>
                <a:off x="2691" y="211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60" name="Rectangle 488"/>
              <p:cNvSpPr>
                <a:spLocks noChangeArrowheads="1"/>
              </p:cNvSpPr>
              <p:nvPr/>
            </p:nvSpPr>
            <p:spPr bwMode="auto">
              <a:xfrm>
                <a:off x="2691" y="212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61" name="Rectangle 489"/>
              <p:cNvSpPr>
                <a:spLocks noChangeArrowheads="1"/>
              </p:cNvSpPr>
              <p:nvPr/>
            </p:nvSpPr>
            <p:spPr bwMode="auto">
              <a:xfrm>
                <a:off x="2239" y="1763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962" name="Rectangle 490"/>
              <p:cNvSpPr>
                <a:spLocks noChangeArrowheads="1"/>
              </p:cNvSpPr>
              <p:nvPr/>
            </p:nvSpPr>
            <p:spPr bwMode="auto">
              <a:xfrm>
                <a:off x="2364" y="1763"/>
                <a:ext cx="64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5963" name="Rectangle 491"/>
              <p:cNvSpPr>
                <a:spLocks noChangeArrowheads="1"/>
              </p:cNvSpPr>
              <p:nvPr/>
            </p:nvSpPr>
            <p:spPr bwMode="auto">
              <a:xfrm>
                <a:off x="2511" y="1763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964" name="Rectangle 492"/>
              <p:cNvSpPr>
                <a:spLocks noChangeArrowheads="1"/>
              </p:cNvSpPr>
              <p:nvPr/>
            </p:nvSpPr>
            <p:spPr bwMode="auto">
              <a:xfrm>
                <a:off x="2636" y="1763"/>
                <a:ext cx="63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5965" name="Rectangle 493"/>
              <p:cNvSpPr>
                <a:spLocks noChangeArrowheads="1"/>
              </p:cNvSpPr>
              <p:nvPr/>
            </p:nvSpPr>
            <p:spPr bwMode="auto">
              <a:xfrm>
                <a:off x="2239" y="189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966" name="Rectangle 494"/>
              <p:cNvSpPr>
                <a:spLocks noChangeArrowheads="1"/>
              </p:cNvSpPr>
              <p:nvPr/>
            </p:nvSpPr>
            <p:spPr bwMode="auto">
              <a:xfrm>
                <a:off x="2364" y="1897"/>
                <a:ext cx="64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5967" name="Rectangle 495"/>
              <p:cNvSpPr>
                <a:spLocks noChangeArrowheads="1"/>
              </p:cNvSpPr>
              <p:nvPr/>
            </p:nvSpPr>
            <p:spPr bwMode="auto">
              <a:xfrm>
                <a:off x="2511" y="189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968" name="Rectangle 496"/>
              <p:cNvSpPr>
                <a:spLocks noChangeArrowheads="1"/>
              </p:cNvSpPr>
              <p:nvPr/>
            </p:nvSpPr>
            <p:spPr bwMode="auto">
              <a:xfrm>
                <a:off x="2636" y="1897"/>
                <a:ext cx="63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5969" name="Rectangle 497"/>
              <p:cNvSpPr>
                <a:spLocks noChangeArrowheads="1"/>
              </p:cNvSpPr>
              <p:nvPr/>
            </p:nvSpPr>
            <p:spPr bwMode="auto">
              <a:xfrm>
                <a:off x="2239" y="2033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970" name="Rectangle 498"/>
              <p:cNvSpPr>
                <a:spLocks noChangeArrowheads="1"/>
              </p:cNvSpPr>
              <p:nvPr/>
            </p:nvSpPr>
            <p:spPr bwMode="auto">
              <a:xfrm>
                <a:off x="2364" y="2033"/>
                <a:ext cx="64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5971" name="Rectangle 499"/>
              <p:cNvSpPr>
                <a:spLocks noChangeArrowheads="1"/>
              </p:cNvSpPr>
              <p:nvPr/>
            </p:nvSpPr>
            <p:spPr bwMode="auto">
              <a:xfrm>
                <a:off x="2511" y="2033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972" name="Rectangle 500"/>
              <p:cNvSpPr>
                <a:spLocks noChangeArrowheads="1"/>
              </p:cNvSpPr>
              <p:nvPr/>
            </p:nvSpPr>
            <p:spPr bwMode="auto">
              <a:xfrm>
                <a:off x="2636" y="2033"/>
                <a:ext cx="63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5973" name="Rectangle 501"/>
              <p:cNvSpPr>
                <a:spLocks noChangeArrowheads="1"/>
              </p:cNvSpPr>
              <p:nvPr/>
            </p:nvSpPr>
            <p:spPr bwMode="auto">
              <a:xfrm>
                <a:off x="2239" y="2169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974" name="Rectangle 502"/>
              <p:cNvSpPr>
                <a:spLocks noChangeArrowheads="1"/>
              </p:cNvSpPr>
              <p:nvPr/>
            </p:nvSpPr>
            <p:spPr bwMode="auto">
              <a:xfrm>
                <a:off x="2364" y="2169"/>
                <a:ext cx="64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5975" name="Rectangle 503"/>
              <p:cNvSpPr>
                <a:spLocks noChangeArrowheads="1"/>
              </p:cNvSpPr>
              <p:nvPr/>
            </p:nvSpPr>
            <p:spPr bwMode="auto">
              <a:xfrm>
                <a:off x="2511" y="2169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5976" name="Rectangle 504"/>
              <p:cNvSpPr>
                <a:spLocks noChangeArrowheads="1"/>
              </p:cNvSpPr>
              <p:nvPr/>
            </p:nvSpPr>
            <p:spPr bwMode="auto">
              <a:xfrm>
                <a:off x="2636" y="2169"/>
                <a:ext cx="63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5977" name="Rectangle 505"/>
              <p:cNvSpPr>
                <a:spLocks noChangeArrowheads="1"/>
              </p:cNvSpPr>
              <p:nvPr/>
            </p:nvSpPr>
            <p:spPr bwMode="auto">
              <a:xfrm>
                <a:off x="2782" y="1967"/>
                <a:ext cx="76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W</a:t>
                </a:r>
                <a:endParaRPr lang="en-US" altLang="en-US" sz="2400" dirty="0"/>
              </a:p>
            </p:txBody>
          </p:sp>
          <p:sp>
            <p:nvSpPr>
              <p:cNvPr id="105978" name="Rectangle 506"/>
              <p:cNvSpPr>
                <a:spLocks noChangeArrowheads="1"/>
              </p:cNvSpPr>
              <p:nvPr/>
            </p:nvSpPr>
            <p:spPr bwMode="auto">
              <a:xfrm>
                <a:off x="2852" y="1932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2</a:t>
                </a:r>
                <a:endParaRPr lang="en-US" altLang="en-US" sz="2400" dirty="0"/>
              </a:p>
            </p:txBody>
          </p:sp>
          <p:sp>
            <p:nvSpPr>
              <p:cNvPr id="105979" name="Rectangle 507"/>
              <p:cNvSpPr>
                <a:spLocks noChangeArrowheads="1"/>
              </p:cNvSpPr>
              <p:nvPr/>
            </p:nvSpPr>
            <p:spPr bwMode="auto">
              <a:xfrm>
                <a:off x="2902" y="1967"/>
                <a:ext cx="76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d2</a:t>
                </a:r>
                <a:endParaRPr lang="en-US" altLang="en-US" sz="2400" dirty="0"/>
              </a:p>
            </p:txBody>
          </p:sp>
          <p:sp>
            <p:nvSpPr>
              <p:cNvPr id="105980" name="Rectangle 508"/>
              <p:cNvSpPr>
                <a:spLocks noChangeArrowheads="1"/>
              </p:cNvSpPr>
              <p:nvPr/>
            </p:nvSpPr>
            <p:spPr bwMode="auto">
              <a:xfrm>
                <a:off x="2988" y="175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é</a:t>
                </a:r>
                <a:endParaRPr lang="en-US" altLang="en-US" sz="2400" dirty="0"/>
              </a:p>
            </p:txBody>
          </p:sp>
          <p:sp>
            <p:nvSpPr>
              <p:cNvPr id="105981" name="Rectangle 509"/>
              <p:cNvSpPr>
                <a:spLocks noChangeArrowheads="1"/>
              </p:cNvSpPr>
              <p:nvPr/>
            </p:nvSpPr>
            <p:spPr bwMode="auto">
              <a:xfrm>
                <a:off x="2988" y="2163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ë</a:t>
                </a:r>
                <a:endParaRPr lang="en-US" altLang="en-US" sz="2400" dirty="0"/>
              </a:p>
            </p:txBody>
          </p:sp>
          <p:sp>
            <p:nvSpPr>
              <p:cNvPr id="105982" name="Rectangle 510"/>
              <p:cNvSpPr>
                <a:spLocks noChangeArrowheads="1"/>
              </p:cNvSpPr>
              <p:nvPr/>
            </p:nvSpPr>
            <p:spPr bwMode="auto">
              <a:xfrm>
                <a:off x="2988" y="1798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83" name="Rectangle 511"/>
              <p:cNvSpPr>
                <a:spLocks noChangeArrowheads="1"/>
              </p:cNvSpPr>
              <p:nvPr/>
            </p:nvSpPr>
            <p:spPr bwMode="auto">
              <a:xfrm>
                <a:off x="2988" y="1837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84" name="Rectangle 512"/>
              <p:cNvSpPr>
                <a:spLocks noChangeArrowheads="1"/>
              </p:cNvSpPr>
              <p:nvPr/>
            </p:nvSpPr>
            <p:spPr bwMode="auto">
              <a:xfrm>
                <a:off x="2988" y="187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85" name="Rectangle 513"/>
              <p:cNvSpPr>
                <a:spLocks noChangeArrowheads="1"/>
              </p:cNvSpPr>
              <p:nvPr/>
            </p:nvSpPr>
            <p:spPr bwMode="auto">
              <a:xfrm>
                <a:off x="2988" y="191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86" name="Rectangle 514"/>
              <p:cNvSpPr>
                <a:spLocks noChangeArrowheads="1"/>
              </p:cNvSpPr>
              <p:nvPr/>
            </p:nvSpPr>
            <p:spPr bwMode="auto">
              <a:xfrm>
                <a:off x="2988" y="1958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87" name="Rectangle 515"/>
              <p:cNvSpPr>
                <a:spLocks noChangeArrowheads="1"/>
              </p:cNvSpPr>
              <p:nvPr/>
            </p:nvSpPr>
            <p:spPr bwMode="auto">
              <a:xfrm>
                <a:off x="2988" y="1998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88" name="Rectangle 516"/>
              <p:cNvSpPr>
                <a:spLocks noChangeArrowheads="1"/>
              </p:cNvSpPr>
              <p:nvPr/>
            </p:nvSpPr>
            <p:spPr bwMode="auto">
              <a:xfrm>
                <a:off x="2988" y="2038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89" name="Rectangle 517"/>
              <p:cNvSpPr>
                <a:spLocks noChangeArrowheads="1"/>
              </p:cNvSpPr>
              <p:nvPr/>
            </p:nvSpPr>
            <p:spPr bwMode="auto">
              <a:xfrm>
                <a:off x="2988" y="207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90" name="Rectangle 518"/>
              <p:cNvSpPr>
                <a:spLocks noChangeArrowheads="1"/>
              </p:cNvSpPr>
              <p:nvPr/>
            </p:nvSpPr>
            <p:spPr bwMode="auto">
              <a:xfrm>
                <a:off x="2988" y="211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91" name="Rectangle 519"/>
              <p:cNvSpPr>
                <a:spLocks noChangeArrowheads="1"/>
              </p:cNvSpPr>
              <p:nvPr/>
            </p:nvSpPr>
            <p:spPr bwMode="auto">
              <a:xfrm>
                <a:off x="2988" y="212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5992" name="Rectangle 520"/>
              <p:cNvSpPr>
                <a:spLocks noChangeArrowheads="1"/>
              </p:cNvSpPr>
              <p:nvPr/>
            </p:nvSpPr>
            <p:spPr bwMode="auto">
              <a:xfrm>
                <a:off x="3500" y="175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ù</a:t>
                </a:r>
                <a:endParaRPr lang="en-US" altLang="en-US" sz="2400" dirty="0"/>
              </a:p>
            </p:txBody>
          </p:sp>
          <p:sp>
            <p:nvSpPr>
              <p:cNvPr id="105993" name="Rectangle 521"/>
              <p:cNvSpPr>
                <a:spLocks noChangeArrowheads="1"/>
              </p:cNvSpPr>
              <p:nvPr/>
            </p:nvSpPr>
            <p:spPr bwMode="auto">
              <a:xfrm>
                <a:off x="3500" y="2163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û</a:t>
                </a:r>
                <a:endParaRPr lang="en-US" altLang="en-US" sz="2400" dirty="0"/>
              </a:p>
            </p:txBody>
          </p:sp>
          <p:sp>
            <p:nvSpPr>
              <p:cNvPr id="105994" name="Rectangle 522"/>
              <p:cNvSpPr>
                <a:spLocks noChangeArrowheads="1"/>
              </p:cNvSpPr>
              <p:nvPr/>
            </p:nvSpPr>
            <p:spPr bwMode="auto">
              <a:xfrm>
                <a:off x="3500" y="1798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95" name="Rectangle 523"/>
              <p:cNvSpPr>
                <a:spLocks noChangeArrowheads="1"/>
              </p:cNvSpPr>
              <p:nvPr/>
            </p:nvSpPr>
            <p:spPr bwMode="auto">
              <a:xfrm>
                <a:off x="3500" y="1837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96" name="Rectangle 524"/>
              <p:cNvSpPr>
                <a:spLocks noChangeArrowheads="1"/>
              </p:cNvSpPr>
              <p:nvPr/>
            </p:nvSpPr>
            <p:spPr bwMode="auto">
              <a:xfrm>
                <a:off x="3500" y="187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97" name="Rectangle 525"/>
              <p:cNvSpPr>
                <a:spLocks noChangeArrowheads="1"/>
              </p:cNvSpPr>
              <p:nvPr/>
            </p:nvSpPr>
            <p:spPr bwMode="auto">
              <a:xfrm>
                <a:off x="3500" y="191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98" name="Rectangle 526"/>
              <p:cNvSpPr>
                <a:spLocks noChangeArrowheads="1"/>
              </p:cNvSpPr>
              <p:nvPr/>
            </p:nvSpPr>
            <p:spPr bwMode="auto">
              <a:xfrm>
                <a:off x="3500" y="1958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5999" name="Rectangle 527"/>
              <p:cNvSpPr>
                <a:spLocks noChangeArrowheads="1"/>
              </p:cNvSpPr>
              <p:nvPr/>
            </p:nvSpPr>
            <p:spPr bwMode="auto">
              <a:xfrm>
                <a:off x="3500" y="1998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00" name="Rectangle 528"/>
              <p:cNvSpPr>
                <a:spLocks noChangeArrowheads="1"/>
              </p:cNvSpPr>
              <p:nvPr/>
            </p:nvSpPr>
            <p:spPr bwMode="auto">
              <a:xfrm>
                <a:off x="3500" y="2038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01" name="Rectangle 529"/>
              <p:cNvSpPr>
                <a:spLocks noChangeArrowheads="1"/>
              </p:cNvSpPr>
              <p:nvPr/>
            </p:nvSpPr>
            <p:spPr bwMode="auto">
              <a:xfrm>
                <a:off x="3500" y="207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02" name="Rectangle 530"/>
              <p:cNvSpPr>
                <a:spLocks noChangeArrowheads="1"/>
              </p:cNvSpPr>
              <p:nvPr/>
            </p:nvSpPr>
            <p:spPr bwMode="auto">
              <a:xfrm>
                <a:off x="3500" y="211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03" name="Rectangle 531"/>
              <p:cNvSpPr>
                <a:spLocks noChangeArrowheads="1"/>
              </p:cNvSpPr>
              <p:nvPr/>
            </p:nvSpPr>
            <p:spPr bwMode="auto">
              <a:xfrm>
                <a:off x="3500" y="212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04" name="Rectangle 532"/>
              <p:cNvSpPr>
                <a:spLocks noChangeArrowheads="1"/>
              </p:cNvSpPr>
              <p:nvPr/>
            </p:nvSpPr>
            <p:spPr bwMode="auto">
              <a:xfrm>
                <a:off x="3048" y="1763"/>
                <a:ext cx="3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005" name="Rectangle 533"/>
              <p:cNvSpPr>
                <a:spLocks noChangeArrowheads="1"/>
              </p:cNvSpPr>
              <p:nvPr/>
            </p:nvSpPr>
            <p:spPr bwMode="auto">
              <a:xfrm>
                <a:off x="3172" y="1763"/>
                <a:ext cx="64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006" name="Rectangle 534"/>
              <p:cNvSpPr>
                <a:spLocks noChangeArrowheads="1"/>
              </p:cNvSpPr>
              <p:nvPr/>
            </p:nvSpPr>
            <p:spPr bwMode="auto">
              <a:xfrm>
                <a:off x="3319" y="1763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007" name="Rectangle 535"/>
              <p:cNvSpPr>
                <a:spLocks noChangeArrowheads="1"/>
              </p:cNvSpPr>
              <p:nvPr/>
            </p:nvSpPr>
            <p:spPr bwMode="auto">
              <a:xfrm>
                <a:off x="3444" y="1763"/>
                <a:ext cx="63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008" name="Rectangle 536"/>
              <p:cNvSpPr>
                <a:spLocks noChangeArrowheads="1"/>
              </p:cNvSpPr>
              <p:nvPr/>
            </p:nvSpPr>
            <p:spPr bwMode="auto">
              <a:xfrm>
                <a:off x="3048" y="1897"/>
                <a:ext cx="3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009" name="Rectangle 537"/>
              <p:cNvSpPr>
                <a:spLocks noChangeArrowheads="1"/>
              </p:cNvSpPr>
              <p:nvPr/>
            </p:nvSpPr>
            <p:spPr bwMode="auto">
              <a:xfrm>
                <a:off x="3172" y="1897"/>
                <a:ext cx="64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010" name="Rectangle 538"/>
              <p:cNvSpPr>
                <a:spLocks noChangeArrowheads="1"/>
              </p:cNvSpPr>
              <p:nvPr/>
            </p:nvSpPr>
            <p:spPr bwMode="auto">
              <a:xfrm>
                <a:off x="3319" y="189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011" name="Rectangle 539"/>
              <p:cNvSpPr>
                <a:spLocks noChangeArrowheads="1"/>
              </p:cNvSpPr>
              <p:nvPr/>
            </p:nvSpPr>
            <p:spPr bwMode="auto">
              <a:xfrm>
                <a:off x="3444" y="1897"/>
                <a:ext cx="63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012" name="Rectangle 540"/>
              <p:cNvSpPr>
                <a:spLocks noChangeArrowheads="1"/>
              </p:cNvSpPr>
              <p:nvPr/>
            </p:nvSpPr>
            <p:spPr bwMode="auto">
              <a:xfrm>
                <a:off x="3048" y="2033"/>
                <a:ext cx="3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013" name="Rectangle 541"/>
              <p:cNvSpPr>
                <a:spLocks noChangeArrowheads="1"/>
              </p:cNvSpPr>
              <p:nvPr/>
            </p:nvSpPr>
            <p:spPr bwMode="auto">
              <a:xfrm>
                <a:off x="3172" y="2033"/>
                <a:ext cx="64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014" name="Rectangle 542"/>
              <p:cNvSpPr>
                <a:spLocks noChangeArrowheads="1"/>
              </p:cNvSpPr>
              <p:nvPr/>
            </p:nvSpPr>
            <p:spPr bwMode="auto">
              <a:xfrm>
                <a:off x="3319" y="2033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015" name="Rectangle 543"/>
              <p:cNvSpPr>
                <a:spLocks noChangeArrowheads="1"/>
              </p:cNvSpPr>
              <p:nvPr/>
            </p:nvSpPr>
            <p:spPr bwMode="auto">
              <a:xfrm>
                <a:off x="3444" y="2033"/>
                <a:ext cx="63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016" name="Rectangle 544"/>
              <p:cNvSpPr>
                <a:spLocks noChangeArrowheads="1"/>
              </p:cNvSpPr>
              <p:nvPr/>
            </p:nvSpPr>
            <p:spPr bwMode="auto">
              <a:xfrm>
                <a:off x="3048" y="2169"/>
                <a:ext cx="3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017" name="Rectangle 545"/>
              <p:cNvSpPr>
                <a:spLocks noChangeArrowheads="1"/>
              </p:cNvSpPr>
              <p:nvPr/>
            </p:nvSpPr>
            <p:spPr bwMode="auto">
              <a:xfrm>
                <a:off x="3172" y="2169"/>
                <a:ext cx="64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018" name="Rectangle 546"/>
              <p:cNvSpPr>
                <a:spLocks noChangeArrowheads="1"/>
              </p:cNvSpPr>
              <p:nvPr/>
            </p:nvSpPr>
            <p:spPr bwMode="auto">
              <a:xfrm>
                <a:off x="3319" y="2169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019" name="Rectangle 547"/>
              <p:cNvSpPr>
                <a:spLocks noChangeArrowheads="1"/>
              </p:cNvSpPr>
              <p:nvPr/>
            </p:nvSpPr>
            <p:spPr bwMode="auto">
              <a:xfrm>
                <a:off x="3444" y="2169"/>
                <a:ext cx="63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020" name="Rectangle 548"/>
              <p:cNvSpPr>
                <a:spLocks noChangeArrowheads="1"/>
              </p:cNvSpPr>
              <p:nvPr/>
            </p:nvSpPr>
            <p:spPr bwMode="auto">
              <a:xfrm>
                <a:off x="3590" y="1967"/>
                <a:ext cx="76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W</a:t>
                </a:r>
                <a:endParaRPr lang="en-US" altLang="en-US" sz="2400" dirty="0"/>
              </a:p>
            </p:txBody>
          </p:sp>
          <p:sp>
            <p:nvSpPr>
              <p:cNvPr id="106021" name="Rectangle 549"/>
              <p:cNvSpPr>
                <a:spLocks noChangeArrowheads="1"/>
              </p:cNvSpPr>
              <p:nvPr/>
            </p:nvSpPr>
            <p:spPr bwMode="auto">
              <a:xfrm>
                <a:off x="3660" y="1932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4</a:t>
                </a:r>
                <a:endParaRPr lang="en-US" altLang="en-US" sz="2400" dirty="0"/>
              </a:p>
            </p:txBody>
          </p:sp>
          <p:sp>
            <p:nvSpPr>
              <p:cNvPr id="106022" name="Rectangle 550"/>
              <p:cNvSpPr>
                <a:spLocks noChangeArrowheads="1"/>
              </p:cNvSpPr>
              <p:nvPr/>
            </p:nvSpPr>
            <p:spPr bwMode="auto">
              <a:xfrm>
                <a:off x="3711" y="1967"/>
                <a:ext cx="76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d3</a:t>
                </a:r>
                <a:endParaRPr lang="en-US" altLang="en-US" sz="2400" dirty="0"/>
              </a:p>
            </p:txBody>
          </p:sp>
          <p:sp>
            <p:nvSpPr>
              <p:cNvPr id="106023" name="Rectangle 551"/>
              <p:cNvSpPr>
                <a:spLocks noChangeArrowheads="1"/>
              </p:cNvSpPr>
              <p:nvPr/>
            </p:nvSpPr>
            <p:spPr bwMode="auto">
              <a:xfrm>
                <a:off x="3796" y="175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é</a:t>
                </a:r>
                <a:endParaRPr lang="en-US" altLang="en-US" sz="2400" dirty="0"/>
              </a:p>
            </p:txBody>
          </p:sp>
          <p:sp>
            <p:nvSpPr>
              <p:cNvPr id="106024" name="Rectangle 552"/>
              <p:cNvSpPr>
                <a:spLocks noChangeArrowheads="1"/>
              </p:cNvSpPr>
              <p:nvPr/>
            </p:nvSpPr>
            <p:spPr bwMode="auto">
              <a:xfrm>
                <a:off x="3796" y="2163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ë</a:t>
                </a:r>
                <a:endParaRPr lang="en-US" altLang="en-US" sz="2400" dirty="0"/>
              </a:p>
            </p:txBody>
          </p:sp>
          <p:sp>
            <p:nvSpPr>
              <p:cNvPr id="106025" name="Rectangle 553"/>
              <p:cNvSpPr>
                <a:spLocks noChangeArrowheads="1"/>
              </p:cNvSpPr>
              <p:nvPr/>
            </p:nvSpPr>
            <p:spPr bwMode="auto">
              <a:xfrm>
                <a:off x="3796" y="1798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026" name="Rectangle 554"/>
              <p:cNvSpPr>
                <a:spLocks noChangeArrowheads="1"/>
              </p:cNvSpPr>
              <p:nvPr/>
            </p:nvSpPr>
            <p:spPr bwMode="auto">
              <a:xfrm>
                <a:off x="3796" y="1837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027" name="Rectangle 555"/>
              <p:cNvSpPr>
                <a:spLocks noChangeArrowheads="1"/>
              </p:cNvSpPr>
              <p:nvPr/>
            </p:nvSpPr>
            <p:spPr bwMode="auto">
              <a:xfrm>
                <a:off x="3796" y="187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028" name="Rectangle 556"/>
              <p:cNvSpPr>
                <a:spLocks noChangeArrowheads="1"/>
              </p:cNvSpPr>
              <p:nvPr/>
            </p:nvSpPr>
            <p:spPr bwMode="auto">
              <a:xfrm>
                <a:off x="3796" y="191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029" name="Rectangle 557"/>
              <p:cNvSpPr>
                <a:spLocks noChangeArrowheads="1"/>
              </p:cNvSpPr>
              <p:nvPr/>
            </p:nvSpPr>
            <p:spPr bwMode="auto">
              <a:xfrm>
                <a:off x="3796" y="1958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030" name="Rectangle 558"/>
              <p:cNvSpPr>
                <a:spLocks noChangeArrowheads="1"/>
              </p:cNvSpPr>
              <p:nvPr/>
            </p:nvSpPr>
            <p:spPr bwMode="auto">
              <a:xfrm>
                <a:off x="3796" y="1998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031" name="Rectangle 559"/>
              <p:cNvSpPr>
                <a:spLocks noChangeArrowheads="1"/>
              </p:cNvSpPr>
              <p:nvPr/>
            </p:nvSpPr>
            <p:spPr bwMode="auto">
              <a:xfrm>
                <a:off x="3796" y="2038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032" name="Rectangle 560"/>
              <p:cNvSpPr>
                <a:spLocks noChangeArrowheads="1"/>
              </p:cNvSpPr>
              <p:nvPr/>
            </p:nvSpPr>
            <p:spPr bwMode="auto">
              <a:xfrm>
                <a:off x="3796" y="207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033" name="Rectangle 561"/>
              <p:cNvSpPr>
                <a:spLocks noChangeArrowheads="1"/>
              </p:cNvSpPr>
              <p:nvPr/>
            </p:nvSpPr>
            <p:spPr bwMode="auto">
              <a:xfrm>
                <a:off x="3796" y="211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034" name="Rectangle 562"/>
              <p:cNvSpPr>
                <a:spLocks noChangeArrowheads="1"/>
              </p:cNvSpPr>
              <p:nvPr/>
            </p:nvSpPr>
            <p:spPr bwMode="auto">
              <a:xfrm>
                <a:off x="3796" y="212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035" name="Rectangle 563"/>
              <p:cNvSpPr>
                <a:spLocks noChangeArrowheads="1"/>
              </p:cNvSpPr>
              <p:nvPr/>
            </p:nvSpPr>
            <p:spPr bwMode="auto">
              <a:xfrm>
                <a:off x="4308" y="175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ù</a:t>
                </a:r>
                <a:endParaRPr lang="en-US" altLang="en-US" sz="2400" dirty="0"/>
              </a:p>
            </p:txBody>
          </p:sp>
          <p:sp>
            <p:nvSpPr>
              <p:cNvPr id="106036" name="Rectangle 564"/>
              <p:cNvSpPr>
                <a:spLocks noChangeArrowheads="1"/>
              </p:cNvSpPr>
              <p:nvPr/>
            </p:nvSpPr>
            <p:spPr bwMode="auto">
              <a:xfrm>
                <a:off x="4308" y="2163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û</a:t>
                </a:r>
                <a:endParaRPr lang="en-US" altLang="en-US" sz="2400" dirty="0"/>
              </a:p>
            </p:txBody>
          </p:sp>
          <p:sp>
            <p:nvSpPr>
              <p:cNvPr id="106037" name="Rectangle 565"/>
              <p:cNvSpPr>
                <a:spLocks noChangeArrowheads="1"/>
              </p:cNvSpPr>
              <p:nvPr/>
            </p:nvSpPr>
            <p:spPr bwMode="auto">
              <a:xfrm>
                <a:off x="4308" y="1798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38" name="Rectangle 566"/>
              <p:cNvSpPr>
                <a:spLocks noChangeArrowheads="1"/>
              </p:cNvSpPr>
              <p:nvPr/>
            </p:nvSpPr>
            <p:spPr bwMode="auto">
              <a:xfrm>
                <a:off x="4308" y="1837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39" name="Rectangle 567"/>
              <p:cNvSpPr>
                <a:spLocks noChangeArrowheads="1"/>
              </p:cNvSpPr>
              <p:nvPr/>
            </p:nvSpPr>
            <p:spPr bwMode="auto">
              <a:xfrm>
                <a:off x="4308" y="187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40" name="Rectangle 568"/>
              <p:cNvSpPr>
                <a:spLocks noChangeArrowheads="1"/>
              </p:cNvSpPr>
              <p:nvPr/>
            </p:nvSpPr>
            <p:spPr bwMode="auto">
              <a:xfrm>
                <a:off x="4308" y="191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41" name="Rectangle 569"/>
              <p:cNvSpPr>
                <a:spLocks noChangeArrowheads="1"/>
              </p:cNvSpPr>
              <p:nvPr/>
            </p:nvSpPr>
            <p:spPr bwMode="auto">
              <a:xfrm>
                <a:off x="4308" y="1958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42" name="Rectangle 570"/>
              <p:cNvSpPr>
                <a:spLocks noChangeArrowheads="1"/>
              </p:cNvSpPr>
              <p:nvPr/>
            </p:nvSpPr>
            <p:spPr bwMode="auto">
              <a:xfrm>
                <a:off x="4308" y="1998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43" name="Rectangle 571"/>
              <p:cNvSpPr>
                <a:spLocks noChangeArrowheads="1"/>
              </p:cNvSpPr>
              <p:nvPr/>
            </p:nvSpPr>
            <p:spPr bwMode="auto">
              <a:xfrm>
                <a:off x="4308" y="2038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44" name="Rectangle 572"/>
              <p:cNvSpPr>
                <a:spLocks noChangeArrowheads="1"/>
              </p:cNvSpPr>
              <p:nvPr/>
            </p:nvSpPr>
            <p:spPr bwMode="auto">
              <a:xfrm>
                <a:off x="4308" y="207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45" name="Rectangle 573"/>
              <p:cNvSpPr>
                <a:spLocks noChangeArrowheads="1"/>
              </p:cNvSpPr>
              <p:nvPr/>
            </p:nvSpPr>
            <p:spPr bwMode="auto">
              <a:xfrm>
                <a:off x="4308" y="211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46" name="Rectangle 574"/>
              <p:cNvSpPr>
                <a:spLocks noChangeArrowheads="1"/>
              </p:cNvSpPr>
              <p:nvPr/>
            </p:nvSpPr>
            <p:spPr bwMode="auto">
              <a:xfrm>
                <a:off x="4308" y="212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47" name="Rectangle 575"/>
              <p:cNvSpPr>
                <a:spLocks noChangeArrowheads="1"/>
              </p:cNvSpPr>
              <p:nvPr/>
            </p:nvSpPr>
            <p:spPr bwMode="auto">
              <a:xfrm>
                <a:off x="3857" y="1763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048" name="Rectangle 576"/>
              <p:cNvSpPr>
                <a:spLocks noChangeArrowheads="1"/>
              </p:cNvSpPr>
              <p:nvPr/>
            </p:nvSpPr>
            <p:spPr bwMode="auto">
              <a:xfrm>
                <a:off x="3982" y="1763"/>
                <a:ext cx="63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049" name="Rectangle 577"/>
              <p:cNvSpPr>
                <a:spLocks noChangeArrowheads="1"/>
              </p:cNvSpPr>
              <p:nvPr/>
            </p:nvSpPr>
            <p:spPr bwMode="auto">
              <a:xfrm>
                <a:off x="4127" y="1763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050" name="Rectangle 578"/>
              <p:cNvSpPr>
                <a:spLocks noChangeArrowheads="1"/>
              </p:cNvSpPr>
              <p:nvPr/>
            </p:nvSpPr>
            <p:spPr bwMode="auto">
              <a:xfrm>
                <a:off x="4253" y="1763"/>
                <a:ext cx="64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051" name="Rectangle 579"/>
              <p:cNvSpPr>
                <a:spLocks noChangeArrowheads="1"/>
              </p:cNvSpPr>
              <p:nvPr/>
            </p:nvSpPr>
            <p:spPr bwMode="auto">
              <a:xfrm>
                <a:off x="3857" y="189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052" name="Rectangle 580"/>
              <p:cNvSpPr>
                <a:spLocks noChangeArrowheads="1"/>
              </p:cNvSpPr>
              <p:nvPr/>
            </p:nvSpPr>
            <p:spPr bwMode="auto">
              <a:xfrm>
                <a:off x="3982" y="1897"/>
                <a:ext cx="63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053" name="Rectangle 581"/>
              <p:cNvSpPr>
                <a:spLocks noChangeArrowheads="1"/>
              </p:cNvSpPr>
              <p:nvPr/>
            </p:nvSpPr>
            <p:spPr bwMode="auto">
              <a:xfrm>
                <a:off x="4127" y="189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054" name="Rectangle 582"/>
              <p:cNvSpPr>
                <a:spLocks noChangeArrowheads="1"/>
              </p:cNvSpPr>
              <p:nvPr/>
            </p:nvSpPr>
            <p:spPr bwMode="auto">
              <a:xfrm>
                <a:off x="4253" y="1897"/>
                <a:ext cx="64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055" name="Rectangle 583"/>
              <p:cNvSpPr>
                <a:spLocks noChangeArrowheads="1"/>
              </p:cNvSpPr>
              <p:nvPr/>
            </p:nvSpPr>
            <p:spPr bwMode="auto">
              <a:xfrm>
                <a:off x="3857" y="2033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056" name="Rectangle 584"/>
              <p:cNvSpPr>
                <a:spLocks noChangeArrowheads="1"/>
              </p:cNvSpPr>
              <p:nvPr/>
            </p:nvSpPr>
            <p:spPr bwMode="auto">
              <a:xfrm>
                <a:off x="3982" y="2033"/>
                <a:ext cx="63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057" name="Rectangle 585"/>
              <p:cNvSpPr>
                <a:spLocks noChangeArrowheads="1"/>
              </p:cNvSpPr>
              <p:nvPr/>
            </p:nvSpPr>
            <p:spPr bwMode="auto">
              <a:xfrm>
                <a:off x="4127" y="2033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058" name="Rectangle 586"/>
              <p:cNvSpPr>
                <a:spLocks noChangeArrowheads="1"/>
              </p:cNvSpPr>
              <p:nvPr/>
            </p:nvSpPr>
            <p:spPr bwMode="auto">
              <a:xfrm>
                <a:off x="4253" y="2033"/>
                <a:ext cx="64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059" name="Rectangle 587"/>
              <p:cNvSpPr>
                <a:spLocks noChangeArrowheads="1"/>
              </p:cNvSpPr>
              <p:nvPr/>
            </p:nvSpPr>
            <p:spPr bwMode="auto">
              <a:xfrm>
                <a:off x="3857" y="2169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060" name="Rectangle 588"/>
              <p:cNvSpPr>
                <a:spLocks noChangeArrowheads="1"/>
              </p:cNvSpPr>
              <p:nvPr/>
            </p:nvSpPr>
            <p:spPr bwMode="auto">
              <a:xfrm>
                <a:off x="3982" y="2169"/>
                <a:ext cx="63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061" name="Rectangle 589"/>
              <p:cNvSpPr>
                <a:spLocks noChangeArrowheads="1"/>
              </p:cNvSpPr>
              <p:nvPr/>
            </p:nvSpPr>
            <p:spPr bwMode="auto">
              <a:xfrm>
                <a:off x="4127" y="2169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062" name="Rectangle 590"/>
              <p:cNvSpPr>
                <a:spLocks noChangeArrowheads="1"/>
              </p:cNvSpPr>
              <p:nvPr/>
            </p:nvSpPr>
            <p:spPr bwMode="auto">
              <a:xfrm>
                <a:off x="4253" y="2169"/>
                <a:ext cx="64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063" name="Rectangle 591"/>
              <p:cNvSpPr>
                <a:spLocks noChangeArrowheads="1"/>
              </p:cNvSpPr>
              <p:nvPr/>
            </p:nvSpPr>
            <p:spPr bwMode="auto">
              <a:xfrm>
                <a:off x="4398" y="1967"/>
                <a:ext cx="76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W</a:t>
                </a:r>
                <a:endParaRPr lang="en-US" altLang="en-US" sz="2400" dirty="0"/>
              </a:p>
            </p:txBody>
          </p:sp>
          <p:sp>
            <p:nvSpPr>
              <p:cNvPr id="106064" name="Rectangle 592"/>
              <p:cNvSpPr>
                <a:spLocks noChangeArrowheads="1"/>
              </p:cNvSpPr>
              <p:nvPr/>
            </p:nvSpPr>
            <p:spPr bwMode="auto">
              <a:xfrm>
                <a:off x="4469" y="1932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6</a:t>
                </a:r>
                <a:endParaRPr lang="en-US" altLang="en-US" sz="2400" dirty="0"/>
              </a:p>
            </p:txBody>
          </p:sp>
          <p:sp>
            <p:nvSpPr>
              <p:cNvPr id="106065" name="Rectangle 593"/>
              <p:cNvSpPr>
                <a:spLocks noChangeArrowheads="1"/>
              </p:cNvSpPr>
              <p:nvPr/>
            </p:nvSpPr>
            <p:spPr bwMode="auto">
              <a:xfrm>
                <a:off x="4519" y="1967"/>
                <a:ext cx="76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d4</a:t>
                </a:r>
                <a:endParaRPr lang="en-US" altLang="en-US" sz="2400" dirty="0"/>
              </a:p>
            </p:txBody>
          </p:sp>
          <p:sp>
            <p:nvSpPr>
              <p:cNvPr id="106066" name="Rectangle 594"/>
              <p:cNvSpPr>
                <a:spLocks noChangeArrowheads="1"/>
              </p:cNvSpPr>
              <p:nvPr/>
            </p:nvSpPr>
            <p:spPr bwMode="auto">
              <a:xfrm>
                <a:off x="4604" y="175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é</a:t>
                </a:r>
                <a:endParaRPr lang="en-US" altLang="en-US" sz="2400" dirty="0"/>
              </a:p>
            </p:txBody>
          </p:sp>
          <p:sp>
            <p:nvSpPr>
              <p:cNvPr id="106067" name="Rectangle 595"/>
              <p:cNvSpPr>
                <a:spLocks noChangeArrowheads="1"/>
              </p:cNvSpPr>
              <p:nvPr/>
            </p:nvSpPr>
            <p:spPr bwMode="auto">
              <a:xfrm>
                <a:off x="4604" y="2163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ë</a:t>
                </a:r>
                <a:endParaRPr lang="en-US" altLang="en-US" sz="2400" dirty="0"/>
              </a:p>
            </p:txBody>
          </p:sp>
          <p:sp>
            <p:nvSpPr>
              <p:cNvPr id="106068" name="Rectangle 596"/>
              <p:cNvSpPr>
                <a:spLocks noChangeArrowheads="1"/>
              </p:cNvSpPr>
              <p:nvPr/>
            </p:nvSpPr>
            <p:spPr bwMode="auto">
              <a:xfrm>
                <a:off x="4604" y="1798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069" name="Rectangle 597"/>
              <p:cNvSpPr>
                <a:spLocks noChangeArrowheads="1"/>
              </p:cNvSpPr>
              <p:nvPr/>
            </p:nvSpPr>
            <p:spPr bwMode="auto">
              <a:xfrm>
                <a:off x="4604" y="1837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070" name="Rectangle 598"/>
              <p:cNvSpPr>
                <a:spLocks noChangeArrowheads="1"/>
              </p:cNvSpPr>
              <p:nvPr/>
            </p:nvSpPr>
            <p:spPr bwMode="auto">
              <a:xfrm>
                <a:off x="4604" y="187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071" name="Rectangle 599"/>
              <p:cNvSpPr>
                <a:spLocks noChangeArrowheads="1"/>
              </p:cNvSpPr>
              <p:nvPr/>
            </p:nvSpPr>
            <p:spPr bwMode="auto">
              <a:xfrm>
                <a:off x="4604" y="191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072" name="Rectangle 600"/>
              <p:cNvSpPr>
                <a:spLocks noChangeArrowheads="1"/>
              </p:cNvSpPr>
              <p:nvPr/>
            </p:nvSpPr>
            <p:spPr bwMode="auto">
              <a:xfrm>
                <a:off x="4604" y="1958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073" name="Rectangle 601"/>
              <p:cNvSpPr>
                <a:spLocks noChangeArrowheads="1"/>
              </p:cNvSpPr>
              <p:nvPr/>
            </p:nvSpPr>
            <p:spPr bwMode="auto">
              <a:xfrm>
                <a:off x="4604" y="1998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074" name="Rectangle 602"/>
              <p:cNvSpPr>
                <a:spLocks noChangeArrowheads="1"/>
              </p:cNvSpPr>
              <p:nvPr/>
            </p:nvSpPr>
            <p:spPr bwMode="auto">
              <a:xfrm>
                <a:off x="4604" y="2038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075" name="Rectangle 603"/>
              <p:cNvSpPr>
                <a:spLocks noChangeArrowheads="1"/>
              </p:cNvSpPr>
              <p:nvPr/>
            </p:nvSpPr>
            <p:spPr bwMode="auto">
              <a:xfrm>
                <a:off x="4604" y="207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076" name="Rectangle 604"/>
              <p:cNvSpPr>
                <a:spLocks noChangeArrowheads="1"/>
              </p:cNvSpPr>
              <p:nvPr/>
            </p:nvSpPr>
            <p:spPr bwMode="auto">
              <a:xfrm>
                <a:off x="4604" y="211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077" name="Rectangle 605"/>
              <p:cNvSpPr>
                <a:spLocks noChangeArrowheads="1"/>
              </p:cNvSpPr>
              <p:nvPr/>
            </p:nvSpPr>
            <p:spPr bwMode="auto">
              <a:xfrm>
                <a:off x="4604" y="212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078" name="Rectangle 606"/>
              <p:cNvSpPr>
                <a:spLocks noChangeArrowheads="1"/>
              </p:cNvSpPr>
              <p:nvPr/>
            </p:nvSpPr>
            <p:spPr bwMode="auto">
              <a:xfrm>
                <a:off x="5116" y="175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ù</a:t>
                </a:r>
                <a:endParaRPr lang="en-US" altLang="en-US" sz="2400" dirty="0"/>
              </a:p>
            </p:txBody>
          </p:sp>
          <p:sp>
            <p:nvSpPr>
              <p:cNvPr id="106079" name="Rectangle 607"/>
              <p:cNvSpPr>
                <a:spLocks noChangeArrowheads="1"/>
              </p:cNvSpPr>
              <p:nvPr/>
            </p:nvSpPr>
            <p:spPr bwMode="auto">
              <a:xfrm>
                <a:off x="5116" y="2163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û</a:t>
                </a:r>
                <a:endParaRPr lang="en-US" altLang="en-US" sz="2400" dirty="0"/>
              </a:p>
            </p:txBody>
          </p:sp>
          <p:sp>
            <p:nvSpPr>
              <p:cNvPr id="106080" name="Rectangle 608"/>
              <p:cNvSpPr>
                <a:spLocks noChangeArrowheads="1"/>
              </p:cNvSpPr>
              <p:nvPr/>
            </p:nvSpPr>
            <p:spPr bwMode="auto">
              <a:xfrm>
                <a:off x="5116" y="1798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</p:grpSp>
        <p:grpSp>
          <p:nvGrpSpPr>
            <p:cNvPr id="106081" name="Group 609"/>
            <p:cNvGrpSpPr>
              <a:grpSpLocks/>
            </p:cNvGrpSpPr>
            <p:nvPr/>
          </p:nvGrpSpPr>
          <p:grpSpPr bwMode="auto">
            <a:xfrm>
              <a:off x="2094" y="1762"/>
              <a:ext cx="3052" cy="1053"/>
              <a:chOff x="2094" y="1762"/>
              <a:chExt cx="3052" cy="1053"/>
            </a:xfrm>
          </p:grpSpPr>
          <p:sp>
            <p:nvSpPr>
              <p:cNvPr id="106082" name="Rectangle 610"/>
              <p:cNvSpPr>
                <a:spLocks noChangeArrowheads="1"/>
              </p:cNvSpPr>
              <p:nvPr/>
            </p:nvSpPr>
            <p:spPr bwMode="auto">
              <a:xfrm>
                <a:off x="5116" y="1837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83" name="Rectangle 611"/>
              <p:cNvSpPr>
                <a:spLocks noChangeArrowheads="1"/>
              </p:cNvSpPr>
              <p:nvPr/>
            </p:nvSpPr>
            <p:spPr bwMode="auto">
              <a:xfrm>
                <a:off x="5116" y="187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84" name="Rectangle 612"/>
              <p:cNvSpPr>
                <a:spLocks noChangeArrowheads="1"/>
              </p:cNvSpPr>
              <p:nvPr/>
            </p:nvSpPr>
            <p:spPr bwMode="auto">
              <a:xfrm>
                <a:off x="5116" y="1916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85" name="Rectangle 613"/>
              <p:cNvSpPr>
                <a:spLocks noChangeArrowheads="1"/>
              </p:cNvSpPr>
              <p:nvPr/>
            </p:nvSpPr>
            <p:spPr bwMode="auto">
              <a:xfrm>
                <a:off x="5116" y="1955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86" name="Rectangle 614"/>
              <p:cNvSpPr>
                <a:spLocks noChangeArrowheads="1"/>
              </p:cNvSpPr>
              <p:nvPr/>
            </p:nvSpPr>
            <p:spPr bwMode="auto">
              <a:xfrm>
                <a:off x="5116" y="1998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87" name="Rectangle 615"/>
              <p:cNvSpPr>
                <a:spLocks noChangeArrowheads="1"/>
              </p:cNvSpPr>
              <p:nvPr/>
            </p:nvSpPr>
            <p:spPr bwMode="auto">
              <a:xfrm>
                <a:off x="5116" y="2037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88" name="Rectangle 616"/>
              <p:cNvSpPr>
                <a:spLocks noChangeArrowheads="1"/>
              </p:cNvSpPr>
              <p:nvPr/>
            </p:nvSpPr>
            <p:spPr bwMode="auto">
              <a:xfrm>
                <a:off x="5116" y="2077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89" name="Rectangle 617"/>
              <p:cNvSpPr>
                <a:spLocks noChangeArrowheads="1"/>
              </p:cNvSpPr>
              <p:nvPr/>
            </p:nvSpPr>
            <p:spPr bwMode="auto">
              <a:xfrm>
                <a:off x="5116" y="2118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90" name="Rectangle 618"/>
              <p:cNvSpPr>
                <a:spLocks noChangeArrowheads="1"/>
              </p:cNvSpPr>
              <p:nvPr/>
            </p:nvSpPr>
            <p:spPr bwMode="auto">
              <a:xfrm>
                <a:off x="5116" y="2123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091" name="Rectangle 619"/>
              <p:cNvSpPr>
                <a:spLocks noChangeArrowheads="1"/>
              </p:cNvSpPr>
              <p:nvPr/>
            </p:nvSpPr>
            <p:spPr bwMode="auto">
              <a:xfrm>
                <a:off x="4665" y="1762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092" name="Rectangle 620"/>
              <p:cNvSpPr>
                <a:spLocks noChangeArrowheads="1"/>
              </p:cNvSpPr>
              <p:nvPr/>
            </p:nvSpPr>
            <p:spPr bwMode="auto">
              <a:xfrm>
                <a:off x="4790" y="1762"/>
                <a:ext cx="63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093" name="Rectangle 621"/>
              <p:cNvSpPr>
                <a:spLocks noChangeArrowheads="1"/>
              </p:cNvSpPr>
              <p:nvPr/>
            </p:nvSpPr>
            <p:spPr bwMode="auto">
              <a:xfrm>
                <a:off x="4936" y="1762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094" name="Rectangle 622"/>
              <p:cNvSpPr>
                <a:spLocks noChangeArrowheads="1"/>
              </p:cNvSpPr>
              <p:nvPr/>
            </p:nvSpPr>
            <p:spPr bwMode="auto">
              <a:xfrm>
                <a:off x="5061" y="1762"/>
                <a:ext cx="64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095" name="Rectangle 623"/>
              <p:cNvSpPr>
                <a:spLocks noChangeArrowheads="1"/>
              </p:cNvSpPr>
              <p:nvPr/>
            </p:nvSpPr>
            <p:spPr bwMode="auto">
              <a:xfrm>
                <a:off x="4665" y="189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096" name="Rectangle 624"/>
              <p:cNvSpPr>
                <a:spLocks noChangeArrowheads="1"/>
              </p:cNvSpPr>
              <p:nvPr/>
            </p:nvSpPr>
            <p:spPr bwMode="auto">
              <a:xfrm>
                <a:off x="4790" y="1897"/>
                <a:ext cx="63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097" name="Rectangle 625"/>
              <p:cNvSpPr>
                <a:spLocks noChangeArrowheads="1"/>
              </p:cNvSpPr>
              <p:nvPr/>
            </p:nvSpPr>
            <p:spPr bwMode="auto">
              <a:xfrm>
                <a:off x="4936" y="189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098" name="Rectangle 626"/>
              <p:cNvSpPr>
                <a:spLocks noChangeArrowheads="1"/>
              </p:cNvSpPr>
              <p:nvPr/>
            </p:nvSpPr>
            <p:spPr bwMode="auto">
              <a:xfrm>
                <a:off x="5061" y="1897"/>
                <a:ext cx="64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099" name="Rectangle 627"/>
              <p:cNvSpPr>
                <a:spLocks noChangeArrowheads="1"/>
              </p:cNvSpPr>
              <p:nvPr/>
            </p:nvSpPr>
            <p:spPr bwMode="auto">
              <a:xfrm>
                <a:off x="4665" y="2033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100" name="Rectangle 628"/>
              <p:cNvSpPr>
                <a:spLocks noChangeArrowheads="1"/>
              </p:cNvSpPr>
              <p:nvPr/>
            </p:nvSpPr>
            <p:spPr bwMode="auto">
              <a:xfrm>
                <a:off x="4790" y="2033"/>
                <a:ext cx="63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101" name="Rectangle 629"/>
              <p:cNvSpPr>
                <a:spLocks noChangeArrowheads="1"/>
              </p:cNvSpPr>
              <p:nvPr/>
            </p:nvSpPr>
            <p:spPr bwMode="auto">
              <a:xfrm>
                <a:off x="4936" y="2033"/>
                <a:ext cx="3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102" name="Rectangle 630"/>
              <p:cNvSpPr>
                <a:spLocks noChangeArrowheads="1"/>
              </p:cNvSpPr>
              <p:nvPr/>
            </p:nvSpPr>
            <p:spPr bwMode="auto">
              <a:xfrm>
                <a:off x="5063" y="2033"/>
                <a:ext cx="63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103" name="Rectangle 631"/>
              <p:cNvSpPr>
                <a:spLocks noChangeArrowheads="1"/>
              </p:cNvSpPr>
              <p:nvPr/>
            </p:nvSpPr>
            <p:spPr bwMode="auto">
              <a:xfrm>
                <a:off x="4665" y="216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104" name="Rectangle 632"/>
              <p:cNvSpPr>
                <a:spLocks noChangeArrowheads="1"/>
              </p:cNvSpPr>
              <p:nvPr/>
            </p:nvSpPr>
            <p:spPr bwMode="auto">
              <a:xfrm>
                <a:off x="4790" y="2167"/>
                <a:ext cx="63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105" name="Rectangle 633"/>
              <p:cNvSpPr>
                <a:spLocks noChangeArrowheads="1"/>
              </p:cNvSpPr>
              <p:nvPr/>
            </p:nvSpPr>
            <p:spPr bwMode="auto">
              <a:xfrm>
                <a:off x="4936" y="2167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106" name="Rectangle 634"/>
              <p:cNvSpPr>
                <a:spLocks noChangeArrowheads="1"/>
              </p:cNvSpPr>
              <p:nvPr/>
            </p:nvSpPr>
            <p:spPr bwMode="auto">
              <a:xfrm>
                <a:off x="5061" y="2167"/>
                <a:ext cx="64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107" name="Rectangle 635"/>
              <p:cNvSpPr>
                <a:spLocks noChangeArrowheads="1"/>
              </p:cNvSpPr>
              <p:nvPr/>
            </p:nvSpPr>
            <p:spPr bwMode="auto">
              <a:xfrm>
                <a:off x="2094" y="2510"/>
                <a:ext cx="76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d1</a:t>
                </a:r>
                <a:endParaRPr lang="en-US" altLang="en-US" sz="2400" dirty="0"/>
              </a:p>
            </p:txBody>
          </p:sp>
          <p:sp>
            <p:nvSpPr>
              <p:cNvPr id="106108" name="Rectangle 636"/>
              <p:cNvSpPr>
                <a:spLocks noChangeArrowheads="1"/>
              </p:cNvSpPr>
              <p:nvPr/>
            </p:nvSpPr>
            <p:spPr bwMode="auto">
              <a:xfrm>
                <a:off x="2179" y="2299"/>
                <a:ext cx="2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é</a:t>
                </a:r>
                <a:endParaRPr lang="en-US" altLang="en-US" sz="2400" dirty="0"/>
              </a:p>
            </p:txBody>
          </p:sp>
          <p:sp>
            <p:nvSpPr>
              <p:cNvPr id="106109" name="Rectangle 637"/>
              <p:cNvSpPr>
                <a:spLocks noChangeArrowheads="1"/>
              </p:cNvSpPr>
              <p:nvPr/>
            </p:nvSpPr>
            <p:spPr bwMode="auto">
              <a:xfrm>
                <a:off x="2179" y="2706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ë</a:t>
                </a:r>
                <a:endParaRPr lang="en-US" altLang="en-US" sz="2400" dirty="0"/>
              </a:p>
            </p:txBody>
          </p:sp>
          <p:sp>
            <p:nvSpPr>
              <p:cNvPr id="106110" name="Rectangle 638"/>
              <p:cNvSpPr>
                <a:spLocks noChangeArrowheads="1"/>
              </p:cNvSpPr>
              <p:nvPr/>
            </p:nvSpPr>
            <p:spPr bwMode="auto">
              <a:xfrm>
                <a:off x="2179" y="2339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111" name="Rectangle 639"/>
              <p:cNvSpPr>
                <a:spLocks noChangeArrowheads="1"/>
              </p:cNvSpPr>
              <p:nvPr/>
            </p:nvSpPr>
            <p:spPr bwMode="auto">
              <a:xfrm>
                <a:off x="2179" y="2378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112" name="Rectangle 640"/>
              <p:cNvSpPr>
                <a:spLocks noChangeArrowheads="1"/>
              </p:cNvSpPr>
              <p:nvPr/>
            </p:nvSpPr>
            <p:spPr bwMode="auto">
              <a:xfrm>
                <a:off x="2179" y="2420"/>
                <a:ext cx="2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113" name="Rectangle 641"/>
              <p:cNvSpPr>
                <a:spLocks noChangeArrowheads="1"/>
              </p:cNvSpPr>
              <p:nvPr/>
            </p:nvSpPr>
            <p:spPr bwMode="auto">
              <a:xfrm>
                <a:off x="2179" y="2460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114" name="Rectangle 642"/>
              <p:cNvSpPr>
                <a:spLocks noChangeArrowheads="1"/>
              </p:cNvSpPr>
              <p:nvPr/>
            </p:nvSpPr>
            <p:spPr bwMode="auto">
              <a:xfrm>
                <a:off x="2179" y="2501"/>
                <a:ext cx="2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115" name="Rectangle 643"/>
              <p:cNvSpPr>
                <a:spLocks noChangeArrowheads="1"/>
              </p:cNvSpPr>
              <p:nvPr/>
            </p:nvSpPr>
            <p:spPr bwMode="auto">
              <a:xfrm>
                <a:off x="2179" y="2540"/>
                <a:ext cx="2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116" name="Rectangle 644"/>
              <p:cNvSpPr>
                <a:spLocks noChangeArrowheads="1"/>
              </p:cNvSpPr>
              <p:nvPr/>
            </p:nvSpPr>
            <p:spPr bwMode="auto">
              <a:xfrm>
                <a:off x="2179" y="2580"/>
                <a:ext cx="2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117" name="Rectangle 645"/>
              <p:cNvSpPr>
                <a:spLocks noChangeArrowheads="1"/>
              </p:cNvSpPr>
              <p:nvPr/>
            </p:nvSpPr>
            <p:spPr bwMode="auto">
              <a:xfrm>
                <a:off x="2179" y="2620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118" name="Rectangle 646"/>
              <p:cNvSpPr>
                <a:spLocks noChangeArrowheads="1"/>
              </p:cNvSpPr>
              <p:nvPr/>
            </p:nvSpPr>
            <p:spPr bwMode="auto">
              <a:xfrm>
                <a:off x="2179" y="2660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119" name="Rectangle 647"/>
              <p:cNvSpPr>
                <a:spLocks noChangeArrowheads="1"/>
              </p:cNvSpPr>
              <p:nvPr/>
            </p:nvSpPr>
            <p:spPr bwMode="auto">
              <a:xfrm>
                <a:off x="2179" y="2665"/>
                <a:ext cx="2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120" name="Rectangle 648"/>
              <p:cNvSpPr>
                <a:spLocks noChangeArrowheads="1"/>
              </p:cNvSpPr>
              <p:nvPr/>
            </p:nvSpPr>
            <p:spPr bwMode="auto">
              <a:xfrm>
                <a:off x="2691" y="229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ù</a:t>
                </a:r>
                <a:endParaRPr lang="en-US" altLang="en-US" sz="2400" dirty="0"/>
              </a:p>
            </p:txBody>
          </p:sp>
          <p:sp>
            <p:nvSpPr>
              <p:cNvPr id="106121" name="Rectangle 649"/>
              <p:cNvSpPr>
                <a:spLocks noChangeArrowheads="1"/>
              </p:cNvSpPr>
              <p:nvPr/>
            </p:nvSpPr>
            <p:spPr bwMode="auto">
              <a:xfrm>
                <a:off x="2691" y="2706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û</a:t>
                </a:r>
                <a:endParaRPr lang="en-US" altLang="en-US" sz="2400" dirty="0"/>
              </a:p>
            </p:txBody>
          </p:sp>
          <p:sp>
            <p:nvSpPr>
              <p:cNvPr id="106122" name="Rectangle 650"/>
              <p:cNvSpPr>
                <a:spLocks noChangeArrowheads="1"/>
              </p:cNvSpPr>
              <p:nvPr/>
            </p:nvSpPr>
            <p:spPr bwMode="auto">
              <a:xfrm>
                <a:off x="2691" y="2339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123" name="Rectangle 651"/>
              <p:cNvSpPr>
                <a:spLocks noChangeArrowheads="1"/>
              </p:cNvSpPr>
              <p:nvPr/>
            </p:nvSpPr>
            <p:spPr bwMode="auto">
              <a:xfrm>
                <a:off x="2691" y="2378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124" name="Rectangle 652"/>
              <p:cNvSpPr>
                <a:spLocks noChangeArrowheads="1"/>
              </p:cNvSpPr>
              <p:nvPr/>
            </p:nvSpPr>
            <p:spPr bwMode="auto">
              <a:xfrm>
                <a:off x="2691" y="2420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125" name="Rectangle 653"/>
              <p:cNvSpPr>
                <a:spLocks noChangeArrowheads="1"/>
              </p:cNvSpPr>
              <p:nvPr/>
            </p:nvSpPr>
            <p:spPr bwMode="auto">
              <a:xfrm>
                <a:off x="2691" y="246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126" name="Rectangle 654"/>
              <p:cNvSpPr>
                <a:spLocks noChangeArrowheads="1"/>
              </p:cNvSpPr>
              <p:nvPr/>
            </p:nvSpPr>
            <p:spPr bwMode="auto">
              <a:xfrm>
                <a:off x="2691" y="2501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127" name="Rectangle 655"/>
              <p:cNvSpPr>
                <a:spLocks noChangeArrowheads="1"/>
              </p:cNvSpPr>
              <p:nvPr/>
            </p:nvSpPr>
            <p:spPr bwMode="auto">
              <a:xfrm>
                <a:off x="2691" y="2540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128" name="Rectangle 656"/>
              <p:cNvSpPr>
                <a:spLocks noChangeArrowheads="1"/>
              </p:cNvSpPr>
              <p:nvPr/>
            </p:nvSpPr>
            <p:spPr bwMode="auto">
              <a:xfrm>
                <a:off x="2691" y="2580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129" name="Rectangle 657"/>
              <p:cNvSpPr>
                <a:spLocks noChangeArrowheads="1"/>
              </p:cNvSpPr>
              <p:nvPr/>
            </p:nvSpPr>
            <p:spPr bwMode="auto">
              <a:xfrm>
                <a:off x="2691" y="262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130" name="Rectangle 658"/>
              <p:cNvSpPr>
                <a:spLocks noChangeArrowheads="1"/>
              </p:cNvSpPr>
              <p:nvPr/>
            </p:nvSpPr>
            <p:spPr bwMode="auto">
              <a:xfrm>
                <a:off x="2691" y="266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131" name="Rectangle 659"/>
              <p:cNvSpPr>
                <a:spLocks noChangeArrowheads="1"/>
              </p:cNvSpPr>
              <p:nvPr/>
            </p:nvSpPr>
            <p:spPr bwMode="auto">
              <a:xfrm>
                <a:off x="2691" y="2665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132" name="Rectangle 660"/>
              <p:cNvSpPr>
                <a:spLocks noChangeArrowheads="1"/>
              </p:cNvSpPr>
              <p:nvPr/>
            </p:nvSpPr>
            <p:spPr bwMode="auto">
              <a:xfrm>
                <a:off x="2239" y="2304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133" name="Rectangle 661"/>
              <p:cNvSpPr>
                <a:spLocks noChangeArrowheads="1"/>
              </p:cNvSpPr>
              <p:nvPr/>
            </p:nvSpPr>
            <p:spPr bwMode="auto">
              <a:xfrm>
                <a:off x="2350" y="2304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134" name="Rectangle 662"/>
              <p:cNvSpPr>
                <a:spLocks noChangeArrowheads="1"/>
              </p:cNvSpPr>
              <p:nvPr/>
            </p:nvSpPr>
            <p:spPr bwMode="auto">
              <a:xfrm>
                <a:off x="2480" y="2304"/>
                <a:ext cx="63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135" name="Rectangle 663"/>
              <p:cNvSpPr>
                <a:spLocks noChangeArrowheads="1"/>
              </p:cNvSpPr>
              <p:nvPr/>
            </p:nvSpPr>
            <p:spPr bwMode="auto">
              <a:xfrm>
                <a:off x="2611" y="2299"/>
                <a:ext cx="42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-</a:t>
                </a:r>
                <a:endParaRPr lang="en-US" altLang="en-US" sz="2400" dirty="0"/>
              </a:p>
            </p:txBody>
          </p:sp>
          <p:sp>
            <p:nvSpPr>
              <p:cNvPr id="106136" name="Rectangle 664"/>
              <p:cNvSpPr>
                <a:spLocks noChangeArrowheads="1"/>
              </p:cNvSpPr>
              <p:nvPr/>
            </p:nvSpPr>
            <p:spPr bwMode="auto">
              <a:xfrm>
                <a:off x="2650" y="2304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137" name="Rectangle 665"/>
              <p:cNvSpPr>
                <a:spLocks noChangeArrowheads="1"/>
              </p:cNvSpPr>
              <p:nvPr/>
            </p:nvSpPr>
            <p:spPr bwMode="auto">
              <a:xfrm>
                <a:off x="2239" y="2439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138" name="Rectangle 666"/>
              <p:cNvSpPr>
                <a:spLocks noChangeArrowheads="1"/>
              </p:cNvSpPr>
              <p:nvPr/>
            </p:nvSpPr>
            <p:spPr bwMode="auto">
              <a:xfrm>
                <a:off x="2350" y="243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139" name="Rectangle 667"/>
              <p:cNvSpPr>
                <a:spLocks noChangeArrowheads="1"/>
              </p:cNvSpPr>
              <p:nvPr/>
            </p:nvSpPr>
            <p:spPr bwMode="auto">
              <a:xfrm>
                <a:off x="2480" y="2439"/>
                <a:ext cx="63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140" name="Rectangle 668"/>
              <p:cNvSpPr>
                <a:spLocks noChangeArrowheads="1"/>
              </p:cNvSpPr>
              <p:nvPr/>
            </p:nvSpPr>
            <p:spPr bwMode="auto">
              <a:xfrm>
                <a:off x="2611" y="2435"/>
                <a:ext cx="42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-</a:t>
                </a:r>
                <a:endParaRPr lang="en-US" altLang="en-US" sz="2400" dirty="0"/>
              </a:p>
            </p:txBody>
          </p:sp>
          <p:sp>
            <p:nvSpPr>
              <p:cNvPr id="106141" name="Rectangle 669"/>
              <p:cNvSpPr>
                <a:spLocks noChangeArrowheads="1"/>
              </p:cNvSpPr>
              <p:nvPr/>
            </p:nvSpPr>
            <p:spPr bwMode="auto">
              <a:xfrm>
                <a:off x="2650" y="243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142" name="Rectangle 670"/>
              <p:cNvSpPr>
                <a:spLocks noChangeArrowheads="1"/>
              </p:cNvSpPr>
              <p:nvPr/>
            </p:nvSpPr>
            <p:spPr bwMode="auto">
              <a:xfrm>
                <a:off x="2239" y="2574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143" name="Rectangle 671"/>
              <p:cNvSpPr>
                <a:spLocks noChangeArrowheads="1"/>
              </p:cNvSpPr>
              <p:nvPr/>
            </p:nvSpPr>
            <p:spPr bwMode="auto">
              <a:xfrm>
                <a:off x="2350" y="2574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144" name="Rectangle 672"/>
              <p:cNvSpPr>
                <a:spLocks noChangeArrowheads="1"/>
              </p:cNvSpPr>
              <p:nvPr/>
            </p:nvSpPr>
            <p:spPr bwMode="auto">
              <a:xfrm>
                <a:off x="2480" y="2574"/>
                <a:ext cx="63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145" name="Rectangle 673"/>
              <p:cNvSpPr>
                <a:spLocks noChangeArrowheads="1"/>
              </p:cNvSpPr>
              <p:nvPr/>
            </p:nvSpPr>
            <p:spPr bwMode="auto">
              <a:xfrm>
                <a:off x="2611" y="2570"/>
                <a:ext cx="42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-</a:t>
                </a:r>
                <a:endParaRPr lang="en-US" altLang="en-US" sz="2400" dirty="0"/>
              </a:p>
            </p:txBody>
          </p:sp>
          <p:sp>
            <p:nvSpPr>
              <p:cNvPr id="106146" name="Rectangle 674"/>
              <p:cNvSpPr>
                <a:spLocks noChangeArrowheads="1"/>
              </p:cNvSpPr>
              <p:nvPr/>
            </p:nvSpPr>
            <p:spPr bwMode="auto">
              <a:xfrm>
                <a:off x="2650" y="2574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147" name="Rectangle 675"/>
              <p:cNvSpPr>
                <a:spLocks noChangeArrowheads="1"/>
              </p:cNvSpPr>
              <p:nvPr/>
            </p:nvSpPr>
            <p:spPr bwMode="auto">
              <a:xfrm>
                <a:off x="2239" y="2712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148" name="Rectangle 676"/>
              <p:cNvSpPr>
                <a:spLocks noChangeArrowheads="1"/>
              </p:cNvSpPr>
              <p:nvPr/>
            </p:nvSpPr>
            <p:spPr bwMode="auto">
              <a:xfrm>
                <a:off x="2350" y="2712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149" name="Rectangle 677"/>
              <p:cNvSpPr>
                <a:spLocks noChangeArrowheads="1"/>
              </p:cNvSpPr>
              <p:nvPr/>
            </p:nvSpPr>
            <p:spPr bwMode="auto">
              <a:xfrm>
                <a:off x="2480" y="2712"/>
                <a:ext cx="63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150" name="Rectangle 678"/>
              <p:cNvSpPr>
                <a:spLocks noChangeArrowheads="1"/>
              </p:cNvSpPr>
              <p:nvPr/>
            </p:nvSpPr>
            <p:spPr bwMode="auto">
              <a:xfrm>
                <a:off x="2611" y="2706"/>
                <a:ext cx="42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-</a:t>
                </a:r>
                <a:endParaRPr lang="en-US" altLang="en-US" sz="2400" dirty="0"/>
              </a:p>
            </p:txBody>
          </p:sp>
          <p:sp>
            <p:nvSpPr>
              <p:cNvPr id="106151" name="Rectangle 679"/>
              <p:cNvSpPr>
                <a:spLocks noChangeArrowheads="1"/>
              </p:cNvSpPr>
              <p:nvPr/>
            </p:nvSpPr>
            <p:spPr bwMode="auto">
              <a:xfrm>
                <a:off x="2650" y="2712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152" name="Rectangle 680"/>
              <p:cNvSpPr>
                <a:spLocks noChangeArrowheads="1"/>
              </p:cNvSpPr>
              <p:nvPr/>
            </p:nvSpPr>
            <p:spPr bwMode="auto">
              <a:xfrm>
                <a:off x="2782" y="2510"/>
                <a:ext cx="76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W</a:t>
                </a:r>
                <a:endParaRPr lang="en-US" altLang="en-US" sz="2400" dirty="0"/>
              </a:p>
            </p:txBody>
          </p:sp>
          <p:sp>
            <p:nvSpPr>
              <p:cNvPr id="106153" name="Rectangle 681"/>
              <p:cNvSpPr>
                <a:spLocks noChangeArrowheads="1"/>
              </p:cNvSpPr>
              <p:nvPr/>
            </p:nvSpPr>
            <p:spPr bwMode="auto">
              <a:xfrm>
                <a:off x="2852" y="2475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3</a:t>
                </a:r>
                <a:endParaRPr lang="en-US" altLang="en-US" sz="2400" dirty="0"/>
              </a:p>
            </p:txBody>
          </p:sp>
          <p:sp>
            <p:nvSpPr>
              <p:cNvPr id="106154" name="Rectangle 682"/>
              <p:cNvSpPr>
                <a:spLocks noChangeArrowheads="1"/>
              </p:cNvSpPr>
              <p:nvPr/>
            </p:nvSpPr>
            <p:spPr bwMode="auto">
              <a:xfrm>
                <a:off x="2902" y="2510"/>
                <a:ext cx="76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d2</a:t>
                </a:r>
                <a:endParaRPr lang="en-US" altLang="en-US" sz="2400" dirty="0"/>
              </a:p>
            </p:txBody>
          </p:sp>
          <p:sp>
            <p:nvSpPr>
              <p:cNvPr id="106155" name="Rectangle 683"/>
              <p:cNvSpPr>
                <a:spLocks noChangeArrowheads="1"/>
              </p:cNvSpPr>
              <p:nvPr/>
            </p:nvSpPr>
            <p:spPr bwMode="auto">
              <a:xfrm>
                <a:off x="2988" y="229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é</a:t>
                </a:r>
                <a:endParaRPr lang="en-US" altLang="en-US" sz="2400" dirty="0"/>
              </a:p>
            </p:txBody>
          </p:sp>
          <p:sp>
            <p:nvSpPr>
              <p:cNvPr id="106156" name="Rectangle 684"/>
              <p:cNvSpPr>
                <a:spLocks noChangeArrowheads="1"/>
              </p:cNvSpPr>
              <p:nvPr/>
            </p:nvSpPr>
            <p:spPr bwMode="auto">
              <a:xfrm>
                <a:off x="2988" y="2706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ë</a:t>
                </a:r>
                <a:endParaRPr lang="en-US" altLang="en-US" sz="2400" dirty="0"/>
              </a:p>
            </p:txBody>
          </p:sp>
          <p:sp>
            <p:nvSpPr>
              <p:cNvPr id="106157" name="Rectangle 685"/>
              <p:cNvSpPr>
                <a:spLocks noChangeArrowheads="1"/>
              </p:cNvSpPr>
              <p:nvPr/>
            </p:nvSpPr>
            <p:spPr bwMode="auto">
              <a:xfrm>
                <a:off x="2988" y="2339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158" name="Rectangle 686"/>
              <p:cNvSpPr>
                <a:spLocks noChangeArrowheads="1"/>
              </p:cNvSpPr>
              <p:nvPr/>
            </p:nvSpPr>
            <p:spPr bwMode="auto">
              <a:xfrm>
                <a:off x="2988" y="2378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159" name="Rectangle 687"/>
              <p:cNvSpPr>
                <a:spLocks noChangeArrowheads="1"/>
              </p:cNvSpPr>
              <p:nvPr/>
            </p:nvSpPr>
            <p:spPr bwMode="auto">
              <a:xfrm>
                <a:off x="2988" y="2420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160" name="Rectangle 688"/>
              <p:cNvSpPr>
                <a:spLocks noChangeArrowheads="1"/>
              </p:cNvSpPr>
              <p:nvPr/>
            </p:nvSpPr>
            <p:spPr bwMode="auto">
              <a:xfrm>
                <a:off x="2988" y="246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161" name="Rectangle 689"/>
              <p:cNvSpPr>
                <a:spLocks noChangeArrowheads="1"/>
              </p:cNvSpPr>
              <p:nvPr/>
            </p:nvSpPr>
            <p:spPr bwMode="auto">
              <a:xfrm>
                <a:off x="2988" y="2501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162" name="Rectangle 690"/>
              <p:cNvSpPr>
                <a:spLocks noChangeArrowheads="1"/>
              </p:cNvSpPr>
              <p:nvPr/>
            </p:nvSpPr>
            <p:spPr bwMode="auto">
              <a:xfrm>
                <a:off x="2988" y="2540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163" name="Rectangle 691"/>
              <p:cNvSpPr>
                <a:spLocks noChangeArrowheads="1"/>
              </p:cNvSpPr>
              <p:nvPr/>
            </p:nvSpPr>
            <p:spPr bwMode="auto">
              <a:xfrm>
                <a:off x="2988" y="2580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164" name="Rectangle 692"/>
              <p:cNvSpPr>
                <a:spLocks noChangeArrowheads="1"/>
              </p:cNvSpPr>
              <p:nvPr/>
            </p:nvSpPr>
            <p:spPr bwMode="auto">
              <a:xfrm>
                <a:off x="2988" y="262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165" name="Rectangle 693"/>
              <p:cNvSpPr>
                <a:spLocks noChangeArrowheads="1"/>
              </p:cNvSpPr>
              <p:nvPr/>
            </p:nvSpPr>
            <p:spPr bwMode="auto">
              <a:xfrm>
                <a:off x="2988" y="266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166" name="Rectangle 694"/>
              <p:cNvSpPr>
                <a:spLocks noChangeArrowheads="1"/>
              </p:cNvSpPr>
              <p:nvPr/>
            </p:nvSpPr>
            <p:spPr bwMode="auto">
              <a:xfrm>
                <a:off x="2988" y="2665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167" name="Rectangle 695"/>
              <p:cNvSpPr>
                <a:spLocks noChangeArrowheads="1"/>
              </p:cNvSpPr>
              <p:nvPr/>
            </p:nvSpPr>
            <p:spPr bwMode="auto">
              <a:xfrm>
                <a:off x="3500" y="229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ù</a:t>
                </a:r>
                <a:endParaRPr lang="en-US" altLang="en-US" sz="2400" dirty="0"/>
              </a:p>
            </p:txBody>
          </p:sp>
          <p:sp>
            <p:nvSpPr>
              <p:cNvPr id="106168" name="Rectangle 696"/>
              <p:cNvSpPr>
                <a:spLocks noChangeArrowheads="1"/>
              </p:cNvSpPr>
              <p:nvPr/>
            </p:nvSpPr>
            <p:spPr bwMode="auto">
              <a:xfrm>
                <a:off x="3500" y="2706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û</a:t>
                </a:r>
                <a:endParaRPr lang="en-US" altLang="en-US" sz="2400" dirty="0"/>
              </a:p>
            </p:txBody>
          </p:sp>
          <p:sp>
            <p:nvSpPr>
              <p:cNvPr id="106169" name="Rectangle 697"/>
              <p:cNvSpPr>
                <a:spLocks noChangeArrowheads="1"/>
              </p:cNvSpPr>
              <p:nvPr/>
            </p:nvSpPr>
            <p:spPr bwMode="auto">
              <a:xfrm>
                <a:off x="3500" y="2339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170" name="Rectangle 698"/>
              <p:cNvSpPr>
                <a:spLocks noChangeArrowheads="1"/>
              </p:cNvSpPr>
              <p:nvPr/>
            </p:nvSpPr>
            <p:spPr bwMode="auto">
              <a:xfrm>
                <a:off x="3500" y="2378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171" name="Rectangle 699"/>
              <p:cNvSpPr>
                <a:spLocks noChangeArrowheads="1"/>
              </p:cNvSpPr>
              <p:nvPr/>
            </p:nvSpPr>
            <p:spPr bwMode="auto">
              <a:xfrm>
                <a:off x="3500" y="2420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172" name="Rectangle 700"/>
              <p:cNvSpPr>
                <a:spLocks noChangeArrowheads="1"/>
              </p:cNvSpPr>
              <p:nvPr/>
            </p:nvSpPr>
            <p:spPr bwMode="auto">
              <a:xfrm>
                <a:off x="3500" y="246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173" name="Rectangle 701"/>
              <p:cNvSpPr>
                <a:spLocks noChangeArrowheads="1"/>
              </p:cNvSpPr>
              <p:nvPr/>
            </p:nvSpPr>
            <p:spPr bwMode="auto">
              <a:xfrm>
                <a:off x="3500" y="2501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174" name="Rectangle 702"/>
              <p:cNvSpPr>
                <a:spLocks noChangeArrowheads="1"/>
              </p:cNvSpPr>
              <p:nvPr/>
            </p:nvSpPr>
            <p:spPr bwMode="auto">
              <a:xfrm>
                <a:off x="3500" y="2540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175" name="Rectangle 703"/>
              <p:cNvSpPr>
                <a:spLocks noChangeArrowheads="1"/>
              </p:cNvSpPr>
              <p:nvPr/>
            </p:nvSpPr>
            <p:spPr bwMode="auto">
              <a:xfrm>
                <a:off x="3500" y="2580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176" name="Rectangle 704"/>
              <p:cNvSpPr>
                <a:spLocks noChangeArrowheads="1"/>
              </p:cNvSpPr>
              <p:nvPr/>
            </p:nvSpPr>
            <p:spPr bwMode="auto">
              <a:xfrm>
                <a:off x="3500" y="262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177" name="Rectangle 705"/>
              <p:cNvSpPr>
                <a:spLocks noChangeArrowheads="1"/>
              </p:cNvSpPr>
              <p:nvPr/>
            </p:nvSpPr>
            <p:spPr bwMode="auto">
              <a:xfrm>
                <a:off x="3500" y="266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178" name="Rectangle 706"/>
              <p:cNvSpPr>
                <a:spLocks noChangeArrowheads="1"/>
              </p:cNvSpPr>
              <p:nvPr/>
            </p:nvSpPr>
            <p:spPr bwMode="auto">
              <a:xfrm>
                <a:off x="3500" y="2665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179" name="Rectangle 707"/>
              <p:cNvSpPr>
                <a:spLocks noChangeArrowheads="1"/>
              </p:cNvSpPr>
              <p:nvPr/>
            </p:nvSpPr>
            <p:spPr bwMode="auto">
              <a:xfrm>
                <a:off x="3048" y="2304"/>
                <a:ext cx="3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180" name="Rectangle 708"/>
              <p:cNvSpPr>
                <a:spLocks noChangeArrowheads="1"/>
              </p:cNvSpPr>
              <p:nvPr/>
            </p:nvSpPr>
            <p:spPr bwMode="auto">
              <a:xfrm>
                <a:off x="3158" y="2304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181" name="Rectangle 709"/>
              <p:cNvSpPr>
                <a:spLocks noChangeArrowheads="1"/>
              </p:cNvSpPr>
              <p:nvPr/>
            </p:nvSpPr>
            <p:spPr bwMode="auto">
              <a:xfrm>
                <a:off x="3289" y="2304"/>
                <a:ext cx="63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182" name="Rectangle 710"/>
              <p:cNvSpPr>
                <a:spLocks noChangeArrowheads="1"/>
              </p:cNvSpPr>
              <p:nvPr/>
            </p:nvSpPr>
            <p:spPr bwMode="auto">
              <a:xfrm>
                <a:off x="3419" y="2299"/>
                <a:ext cx="42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-</a:t>
                </a:r>
                <a:endParaRPr lang="en-US" altLang="en-US" sz="2400" dirty="0"/>
              </a:p>
            </p:txBody>
          </p:sp>
          <p:sp>
            <p:nvSpPr>
              <p:cNvPr id="106183" name="Rectangle 711"/>
              <p:cNvSpPr>
                <a:spLocks noChangeArrowheads="1"/>
              </p:cNvSpPr>
              <p:nvPr/>
            </p:nvSpPr>
            <p:spPr bwMode="auto">
              <a:xfrm>
                <a:off x="3458" y="2304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184" name="Rectangle 712"/>
              <p:cNvSpPr>
                <a:spLocks noChangeArrowheads="1"/>
              </p:cNvSpPr>
              <p:nvPr/>
            </p:nvSpPr>
            <p:spPr bwMode="auto">
              <a:xfrm>
                <a:off x="3048" y="2439"/>
                <a:ext cx="3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185" name="Rectangle 713"/>
              <p:cNvSpPr>
                <a:spLocks noChangeArrowheads="1"/>
              </p:cNvSpPr>
              <p:nvPr/>
            </p:nvSpPr>
            <p:spPr bwMode="auto">
              <a:xfrm>
                <a:off x="3158" y="243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186" name="Rectangle 714"/>
              <p:cNvSpPr>
                <a:spLocks noChangeArrowheads="1"/>
              </p:cNvSpPr>
              <p:nvPr/>
            </p:nvSpPr>
            <p:spPr bwMode="auto">
              <a:xfrm>
                <a:off x="3289" y="2439"/>
                <a:ext cx="63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187" name="Rectangle 715"/>
              <p:cNvSpPr>
                <a:spLocks noChangeArrowheads="1"/>
              </p:cNvSpPr>
              <p:nvPr/>
            </p:nvSpPr>
            <p:spPr bwMode="auto">
              <a:xfrm>
                <a:off x="3419" y="2435"/>
                <a:ext cx="42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-</a:t>
                </a:r>
                <a:endParaRPr lang="en-US" altLang="en-US" sz="2400" dirty="0"/>
              </a:p>
            </p:txBody>
          </p:sp>
          <p:sp>
            <p:nvSpPr>
              <p:cNvPr id="106188" name="Rectangle 716"/>
              <p:cNvSpPr>
                <a:spLocks noChangeArrowheads="1"/>
              </p:cNvSpPr>
              <p:nvPr/>
            </p:nvSpPr>
            <p:spPr bwMode="auto">
              <a:xfrm>
                <a:off x="3458" y="243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189" name="Rectangle 717"/>
              <p:cNvSpPr>
                <a:spLocks noChangeArrowheads="1"/>
              </p:cNvSpPr>
              <p:nvPr/>
            </p:nvSpPr>
            <p:spPr bwMode="auto">
              <a:xfrm>
                <a:off x="3048" y="2574"/>
                <a:ext cx="3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190" name="Rectangle 718"/>
              <p:cNvSpPr>
                <a:spLocks noChangeArrowheads="1"/>
              </p:cNvSpPr>
              <p:nvPr/>
            </p:nvSpPr>
            <p:spPr bwMode="auto">
              <a:xfrm>
                <a:off x="3158" y="2574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191" name="Rectangle 719"/>
              <p:cNvSpPr>
                <a:spLocks noChangeArrowheads="1"/>
              </p:cNvSpPr>
              <p:nvPr/>
            </p:nvSpPr>
            <p:spPr bwMode="auto">
              <a:xfrm>
                <a:off x="3289" y="2574"/>
                <a:ext cx="63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192" name="Rectangle 720"/>
              <p:cNvSpPr>
                <a:spLocks noChangeArrowheads="1"/>
              </p:cNvSpPr>
              <p:nvPr/>
            </p:nvSpPr>
            <p:spPr bwMode="auto">
              <a:xfrm>
                <a:off x="3419" y="2570"/>
                <a:ext cx="42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-</a:t>
                </a:r>
                <a:endParaRPr lang="en-US" altLang="en-US" sz="2400" dirty="0"/>
              </a:p>
            </p:txBody>
          </p:sp>
          <p:sp>
            <p:nvSpPr>
              <p:cNvPr id="106193" name="Rectangle 721"/>
              <p:cNvSpPr>
                <a:spLocks noChangeArrowheads="1"/>
              </p:cNvSpPr>
              <p:nvPr/>
            </p:nvSpPr>
            <p:spPr bwMode="auto">
              <a:xfrm>
                <a:off x="3458" y="2574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194" name="Rectangle 722"/>
              <p:cNvSpPr>
                <a:spLocks noChangeArrowheads="1"/>
              </p:cNvSpPr>
              <p:nvPr/>
            </p:nvSpPr>
            <p:spPr bwMode="auto">
              <a:xfrm>
                <a:off x="3048" y="2712"/>
                <a:ext cx="3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195" name="Rectangle 723"/>
              <p:cNvSpPr>
                <a:spLocks noChangeArrowheads="1"/>
              </p:cNvSpPr>
              <p:nvPr/>
            </p:nvSpPr>
            <p:spPr bwMode="auto">
              <a:xfrm>
                <a:off x="3158" y="2712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196" name="Rectangle 724"/>
              <p:cNvSpPr>
                <a:spLocks noChangeArrowheads="1"/>
              </p:cNvSpPr>
              <p:nvPr/>
            </p:nvSpPr>
            <p:spPr bwMode="auto">
              <a:xfrm>
                <a:off x="3289" y="2712"/>
                <a:ext cx="63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197" name="Rectangle 725"/>
              <p:cNvSpPr>
                <a:spLocks noChangeArrowheads="1"/>
              </p:cNvSpPr>
              <p:nvPr/>
            </p:nvSpPr>
            <p:spPr bwMode="auto">
              <a:xfrm>
                <a:off x="3419" y="2706"/>
                <a:ext cx="42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-</a:t>
                </a:r>
                <a:endParaRPr lang="en-US" altLang="en-US" sz="2400" dirty="0"/>
              </a:p>
            </p:txBody>
          </p:sp>
          <p:sp>
            <p:nvSpPr>
              <p:cNvPr id="106198" name="Rectangle 726"/>
              <p:cNvSpPr>
                <a:spLocks noChangeArrowheads="1"/>
              </p:cNvSpPr>
              <p:nvPr/>
            </p:nvSpPr>
            <p:spPr bwMode="auto">
              <a:xfrm>
                <a:off x="3458" y="2712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199" name="Rectangle 727"/>
              <p:cNvSpPr>
                <a:spLocks noChangeArrowheads="1"/>
              </p:cNvSpPr>
              <p:nvPr/>
            </p:nvSpPr>
            <p:spPr bwMode="auto">
              <a:xfrm>
                <a:off x="3590" y="2510"/>
                <a:ext cx="76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W</a:t>
                </a:r>
                <a:endParaRPr lang="en-US" altLang="en-US" sz="2400" dirty="0"/>
              </a:p>
            </p:txBody>
          </p:sp>
          <p:sp>
            <p:nvSpPr>
              <p:cNvPr id="106200" name="Rectangle 728"/>
              <p:cNvSpPr>
                <a:spLocks noChangeArrowheads="1"/>
              </p:cNvSpPr>
              <p:nvPr/>
            </p:nvSpPr>
            <p:spPr bwMode="auto">
              <a:xfrm>
                <a:off x="3660" y="2475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6</a:t>
                </a:r>
                <a:endParaRPr lang="en-US" altLang="en-US" sz="2400" dirty="0"/>
              </a:p>
            </p:txBody>
          </p:sp>
          <p:sp>
            <p:nvSpPr>
              <p:cNvPr id="106201" name="Rectangle 729"/>
              <p:cNvSpPr>
                <a:spLocks noChangeArrowheads="1"/>
              </p:cNvSpPr>
              <p:nvPr/>
            </p:nvSpPr>
            <p:spPr bwMode="auto">
              <a:xfrm>
                <a:off x="3711" y="2510"/>
                <a:ext cx="76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d3</a:t>
                </a:r>
                <a:endParaRPr lang="en-US" altLang="en-US" sz="2400" dirty="0"/>
              </a:p>
            </p:txBody>
          </p:sp>
          <p:sp>
            <p:nvSpPr>
              <p:cNvPr id="106202" name="Rectangle 730"/>
              <p:cNvSpPr>
                <a:spLocks noChangeArrowheads="1"/>
              </p:cNvSpPr>
              <p:nvPr/>
            </p:nvSpPr>
            <p:spPr bwMode="auto">
              <a:xfrm>
                <a:off x="3796" y="229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é</a:t>
                </a:r>
                <a:endParaRPr lang="en-US" altLang="en-US" sz="2400" dirty="0"/>
              </a:p>
            </p:txBody>
          </p:sp>
          <p:sp>
            <p:nvSpPr>
              <p:cNvPr id="106203" name="Rectangle 731"/>
              <p:cNvSpPr>
                <a:spLocks noChangeArrowheads="1"/>
              </p:cNvSpPr>
              <p:nvPr/>
            </p:nvSpPr>
            <p:spPr bwMode="auto">
              <a:xfrm>
                <a:off x="3796" y="2706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ë</a:t>
                </a:r>
                <a:endParaRPr lang="en-US" altLang="en-US" sz="2400" dirty="0"/>
              </a:p>
            </p:txBody>
          </p:sp>
          <p:sp>
            <p:nvSpPr>
              <p:cNvPr id="106204" name="Rectangle 732"/>
              <p:cNvSpPr>
                <a:spLocks noChangeArrowheads="1"/>
              </p:cNvSpPr>
              <p:nvPr/>
            </p:nvSpPr>
            <p:spPr bwMode="auto">
              <a:xfrm>
                <a:off x="3796" y="2339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205" name="Rectangle 733"/>
              <p:cNvSpPr>
                <a:spLocks noChangeArrowheads="1"/>
              </p:cNvSpPr>
              <p:nvPr/>
            </p:nvSpPr>
            <p:spPr bwMode="auto">
              <a:xfrm>
                <a:off x="3796" y="2378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206" name="Rectangle 734"/>
              <p:cNvSpPr>
                <a:spLocks noChangeArrowheads="1"/>
              </p:cNvSpPr>
              <p:nvPr/>
            </p:nvSpPr>
            <p:spPr bwMode="auto">
              <a:xfrm>
                <a:off x="3796" y="2420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207" name="Rectangle 735"/>
              <p:cNvSpPr>
                <a:spLocks noChangeArrowheads="1"/>
              </p:cNvSpPr>
              <p:nvPr/>
            </p:nvSpPr>
            <p:spPr bwMode="auto">
              <a:xfrm>
                <a:off x="3796" y="246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208" name="Rectangle 736"/>
              <p:cNvSpPr>
                <a:spLocks noChangeArrowheads="1"/>
              </p:cNvSpPr>
              <p:nvPr/>
            </p:nvSpPr>
            <p:spPr bwMode="auto">
              <a:xfrm>
                <a:off x="3796" y="2501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209" name="Rectangle 737"/>
              <p:cNvSpPr>
                <a:spLocks noChangeArrowheads="1"/>
              </p:cNvSpPr>
              <p:nvPr/>
            </p:nvSpPr>
            <p:spPr bwMode="auto">
              <a:xfrm>
                <a:off x="3796" y="2540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210" name="Rectangle 738"/>
              <p:cNvSpPr>
                <a:spLocks noChangeArrowheads="1"/>
              </p:cNvSpPr>
              <p:nvPr/>
            </p:nvSpPr>
            <p:spPr bwMode="auto">
              <a:xfrm>
                <a:off x="3796" y="2580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211" name="Rectangle 739"/>
              <p:cNvSpPr>
                <a:spLocks noChangeArrowheads="1"/>
              </p:cNvSpPr>
              <p:nvPr/>
            </p:nvSpPr>
            <p:spPr bwMode="auto">
              <a:xfrm>
                <a:off x="3796" y="262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212" name="Rectangle 740"/>
              <p:cNvSpPr>
                <a:spLocks noChangeArrowheads="1"/>
              </p:cNvSpPr>
              <p:nvPr/>
            </p:nvSpPr>
            <p:spPr bwMode="auto">
              <a:xfrm>
                <a:off x="3796" y="266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213" name="Rectangle 741"/>
              <p:cNvSpPr>
                <a:spLocks noChangeArrowheads="1"/>
              </p:cNvSpPr>
              <p:nvPr/>
            </p:nvSpPr>
            <p:spPr bwMode="auto">
              <a:xfrm>
                <a:off x="3796" y="2665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214" name="Rectangle 742"/>
              <p:cNvSpPr>
                <a:spLocks noChangeArrowheads="1"/>
              </p:cNvSpPr>
              <p:nvPr/>
            </p:nvSpPr>
            <p:spPr bwMode="auto">
              <a:xfrm>
                <a:off x="4308" y="229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ù</a:t>
                </a:r>
                <a:endParaRPr lang="en-US" altLang="en-US" sz="2400" dirty="0"/>
              </a:p>
            </p:txBody>
          </p:sp>
          <p:sp>
            <p:nvSpPr>
              <p:cNvPr id="106215" name="Rectangle 743"/>
              <p:cNvSpPr>
                <a:spLocks noChangeArrowheads="1"/>
              </p:cNvSpPr>
              <p:nvPr/>
            </p:nvSpPr>
            <p:spPr bwMode="auto">
              <a:xfrm>
                <a:off x="4308" y="2706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û</a:t>
                </a:r>
                <a:endParaRPr lang="en-US" altLang="en-US" sz="2400" dirty="0"/>
              </a:p>
            </p:txBody>
          </p:sp>
          <p:sp>
            <p:nvSpPr>
              <p:cNvPr id="106216" name="Rectangle 744"/>
              <p:cNvSpPr>
                <a:spLocks noChangeArrowheads="1"/>
              </p:cNvSpPr>
              <p:nvPr/>
            </p:nvSpPr>
            <p:spPr bwMode="auto">
              <a:xfrm>
                <a:off x="4308" y="2339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217" name="Rectangle 745"/>
              <p:cNvSpPr>
                <a:spLocks noChangeArrowheads="1"/>
              </p:cNvSpPr>
              <p:nvPr/>
            </p:nvSpPr>
            <p:spPr bwMode="auto">
              <a:xfrm>
                <a:off x="4308" y="2378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218" name="Rectangle 746"/>
              <p:cNvSpPr>
                <a:spLocks noChangeArrowheads="1"/>
              </p:cNvSpPr>
              <p:nvPr/>
            </p:nvSpPr>
            <p:spPr bwMode="auto">
              <a:xfrm>
                <a:off x="4308" y="2420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219" name="Rectangle 747"/>
              <p:cNvSpPr>
                <a:spLocks noChangeArrowheads="1"/>
              </p:cNvSpPr>
              <p:nvPr/>
            </p:nvSpPr>
            <p:spPr bwMode="auto">
              <a:xfrm>
                <a:off x="4308" y="246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220" name="Rectangle 748"/>
              <p:cNvSpPr>
                <a:spLocks noChangeArrowheads="1"/>
              </p:cNvSpPr>
              <p:nvPr/>
            </p:nvSpPr>
            <p:spPr bwMode="auto">
              <a:xfrm>
                <a:off x="4308" y="2501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221" name="Rectangle 749"/>
              <p:cNvSpPr>
                <a:spLocks noChangeArrowheads="1"/>
              </p:cNvSpPr>
              <p:nvPr/>
            </p:nvSpPr>
            <p:spPr bwMode="auto">
              <a:xfrm>
                <a:off x="4308" y="2540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222" name="Rectangle 750"/>
              <p:cNvSpPr>
                <a:spLocks noChangeArrowheads="1"/>
              </p:cNvSpPr>
              <p:nvPr/>
            </p:nvSpPr>
            <p:spPr bwMode="auto">
              <a:xfrm>
                <a:off x="4308" y="2580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223" name="Rectangle 751"/>
              <p:cNvSpPr>
                <a:spLocks noChangeArrowheads="1"/>
              </p:cNvSpPr>
              <p:nvPr/>
            </p:nvSpPr>
            <p:spPr bwMode="auto">
              <a:xfrm>
                <a:off x="4308" y="262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224" name="Rectangle 752"/>
              <p:cNvSpPr>
                <a:spLocks noChangeArrowheads="1"/>
              </p:cNvSpPr>
              <p:nvPr/>
            </p:nvSpPr>
            <p:spPr bwMode="auto">
              <a:xfrm>
                <a:off x="4308" y="266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225" name="Rectangle 753"/>
              <p:cNvSpPr>
                <a:spLocks noChangeArrowheads="1"/>
              </p:cNvSpPr>
              <p:nvPr/>
            </p:nvSpPr>
            <p:spPr bwMode="auto">
              <a:xfrm>
                <a:off x="4308" y="2665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226" name="Rectangle 754"/>
              <p:cNvSpPr>
                <a:spLocks noChangeArrowheads="1"/>
              </p:cNvSpPr>
              <p:nvPr/>
            </p:nvSpPr>
            <p:spPr bwMode="auto">
              <a:xfrm>
                <a:off x="3857" y="2304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227" name="Rectangle 755"/>
              <p:cNvSpPr>
                <a:spLocks noChangeArrowheads="1"/>
              </p:cNvSpPr>
              <p:nvPr/>
            </p:nvSpPr>
            <p:spPr bwMode="auto">
              <a:xfrm>
                <a:off x="3967" y="2304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228" name="Rectangle 756"/>
              <p:cNvSpPr>
                <a:spLocks noChangeArrowheads="1"/>
              </p:cNvSpPr>
              <p:nvPr/>
            </p:nvSpPr>
            <p:spPr bwMode="auto">
              <a:xfrm>
                <a:off x="4097" y="2304"/>
                <a:ext cx="63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229" name="Rectangle 757"/>
              <p:cNvSpPr>
                <a:spLocks noChangeArrowheads="1"/>
              </p:cNvSpPr>
              <p:nvPr/>
            </p:nvSpPr>
            <p:spPr bwMode="auto">
              <a:xfrm>
                <a:off x="4228" y="2299"/>
                <a:ext cx="42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-</a:t>
                </a:r>
                <a:endParaRPr lang="en-US" altLang="en-US" sz="2400" dirty="0"/>
              </a:p>
            </p:txBody>
          </p:sp>
          <p:sp>
            <p:nvSpPr>
              <p:cNvPr id="106230" name="Rectangle 758"/>
              <p:cNvSpPr>
                <a:spLocks noChangeArrowheads="1"/>
              </p:cNvSpPr>
              <p:nvPr/>
            </p:nvSpPr>
            <p:spPr bwMode="auto">
              <a:xfrm>
                <a:off x="4268" y="2304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231" name="Rectangle 759"/>
              <p:cNvSpPr>
                <a:spLocks noChangeArrowheads="1"/>
              </p:cNvSpPr>
              <p:nvPr/>
            </p:nvSpPr>
            <p:spPr bwMode="auto">
              <a:xfrm>
                <a:off x="3857" y="2439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232" name="Rectangle 760"/>
              <p:cNvSpPr>
                <a:spLocks noChangeArrowheads="1"/>
              </p:cNvSpPr>
              <p:nvPr/>
            </p:nvSpPr>
            <p:spPr bwMode="auto">
              <a:xfrm>
                <a:off x="3967" y="243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233" name="Rectangle 761"/>
              <p:cNvSpPr>
                <a:spLocks noChangeArrowheads="1"/>
              </p:cNvSpPr>
              <p:nvPr/>
            </p:nvSpPr>
            <p:spPr bwMode="auto">
              <a:xfrm>
                <a:off x="4097" y="2439"/>
                <a:ext cx="63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234" name="Rectangle 762"/>
              <p:cNvSpPr>
                <a:spLocks noChangeArrowheads="1"/>
              </p:cNvSpPr>
              <p:nvPr/>
            </p:nvSpPr>
            <p:spPr bwMode="auto">
              <a:xfrm>
                <a:off x="4228" y="2435"/>
                <a:ext cx="42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-</a:t>
                </a:r>
                <a:endParaRPr lang="en-US" altLang="en-US" sz="2400" dirty="0"/>
              </a:p>
            </p:txBody>
          </p:sp>
          <p:sp>
            <p:nvSpPr>
              <p:cNvPr id="106235" name="Rectangle 763"/>
              <p:cNvSpPr>
                <a:spLocks noChangeArrowheads="1"/>
              </p:cNvSpPr>
              <p:nvPr/>
            </p:nvSpPr>
            <p:spPr bwMode="auto">
              <a:xfrm>
                <a:off x="4268" y="2439"/>
                <a:ext cx="2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236" name="Rectangle 764"/>
              <p:cNvSpPr>
                <a:spLocks noChangeArrowheads="1"/>
              </p:cNvSpPr>
              <p:nvPr/>
            </p:nvSpPr>
            <p:spPr bwMode="auto">
              <a:xfrm>
                <a:off x="3857" y="2574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237" name="Rectangle 765"/>
              <p:cNvSpPr>
                <a:spLocks noChangeArrowheads="1"/>
              </p:cNvSpPr>
              <p:nvPr/>
            </p:nvSpPr>
            <p:spPr bwMode="auto">
              <a:xfrm>
                <a:off x="3967" y="2574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238" name="Rectangle 766"/>
              <p:cNvSpPr>
                <a:spLocks noChangeArrowheads="1"/>
              </p:cNvSpPr>
              <p:nvPr/>
            </p:nvSpPr>
            <p:spPr bwMode="auto">
              <a:xfrm>
                <a:off x="4097" y="2574"/>
                <a:ext cx="63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239" name="Rectangle 767"/>
              <p:cNvSpPr>
                <a:spLocks noChangeArrowheads="1"/>
              </p:cNvSpPr>
              <p:nvPr/>
            </p:nvSpPr>
            <p:spPr bwMode="auto">
              <a:xfrm>
                <a:off x="4228" y="2570"/>
                <a:ext cx="42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-</a:t>
                </a:r>
                <a:endParaRPr lang="en-US" altLang="en-US" sz="2400" dirty="0"/>
              </a:p>
            </p:txBody>
          </p:sp>
          <p:sp>
            <p:nvSpPr>
              <p:cNvPr id="106240" name="Rectangle 768"/>
              <p:cNvSpPr>
                <a:spLocks noChangeArrowheads="1"/>
              </p:cNvSpPr>
              <p:nvPr/>
            </p:nvSpPr>
            <p:spPr bwMode="auto">
              <a:xfrm>
                <a:off x="4268" y="2574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241" name="Rectangle 769"/>
              <p:cNvSpPr>
                <a:spLocks noChangeArrowheads="1"/>
              </p:cNvSpPr>
              <p:nvPr/>
            </p:nvSpPr>
            <p:spPr bwMode="auto">
              <a:xfrm>
                <a:off x="3857" y="2712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242" name="Rectangle 770"/>
              <p:cNvSpPr>
                <a:spLocks noChangeArrowheads="1"/>
              </p:cNvSpPr>
              <p:nvPr/>
            </p:nvSpPr>
            <p:spPr bwMode="auto">
              <a:xfrm>
                <a:off x="3967" y="2712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243" name="Rectangle 771"/>
              <p:cNvSpPr>
                <a:spLocks noChangeArrowheads="1"/>
              </p:cNvSpPr>
              <p:nvPr/>
            </p:nvSpPr>
            <p:spPr bwMode="auto">
              <a:xfrm>
                <a:off x="4097" y="2712"/>
                <a:ext cx="63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244" name="Rectangle 772"/>
              <p:cNvSpPr>
                <a:spLocks noChangeArrowheads="1"/>
              </p:cNvSpPr>
              <p:nvPr/>
            </p:nvSpPr>
            <p:spPr bwMode="auto">
              <a:xfrm>
                <a:off x="4228" y="2706"/>
                <a:ext cx="42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-</a:t>
                </a:r>
                <a:endParaRPr lang="en-US" altLang="en-US" sz="2400" dirty="0"/>
              </a:p>
            </p:txBody>
          </p:sp>
          <p:sp>
            <p:nvSpPr>
              <p:cNvPr id="106245" name="Rectangle 773"/>
              <p:cNvSpPr>
                <a:spLocks noChangeArrowheads="1"/>
              </p:cNvSpPr>
              <p:nvPr/>
            </p:nvSpPr>
            <p:spPr bwMode="auto">
              <a:xfrm>
                <a:off x="4268" y="2712"/>
                <a:ext cx="29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246" name="Rectangle 774"/>
              <p:cNvSpPr>
                <a:spLocks noChangeArrowheads="1"/>
              </p:cNvSpPr>
              <p:nvPr/>
            </p:nvSpPr>
            <p:spPr bwMode="auto">
              <a:xfrm>
                <a:off x="4398" y="2510"/>
                <a:ext cx="76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W</a:t>
                </a:r>
                <a:endParaRPr lang="en-US" altLang="en-US" sz="2400" dirty="0"/>
              </a:p>
            </p:txBody>
          </p:sp>
          <p:sp>
            <p:nvSpPr>
              <p:cNvPr id="106247" name="Rectangle 775"/>
              <p:cNvSpPr>
                <a:spLocks noChangeArrowheads="1"/>
              </p:cNvSpPr>
              <p:nvPr/>
            </p:nvSpPr>
            <p:spPr bwMode="auto">
              <a:xfrm>
                <a:off x="4469" y="2475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9</a:t>
                </a:r>
                <a:endParaRPr lang="en-US" altLang="en-US" sz="2400" dirty="0"/>
              </a:p>
            </p:txBody>
          </p:sp>
          <p:sp>
            <p:nvSpPr>
              <p:cNvPr id="106248" name="Rectangle 776"/>
              <p:cNvSpPr>
                <a:spLocks noChangeArrowheads="1"/>
              </p:cNvSpPr>
              <p:nvPr/>
            </p:nvSpPr>
            <p:spPr bwMode="auto">
              <a:xfrm>
                <a:off x="4519" y="2510"/>
                <a:ext cx="76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d4</a:t>
                </a:r>
                <a:endParaRPr lang="en-US" altLang="en-US" sz="2400" dirty="0"/>
              </a:p>
            </p:txBody>
          </p:sp>
          <p:sp>
            <p:nvSpPr>
              <p:cNvPr id="106249" name="Rectangle 777"/>
              <p:cNvSpPr>
                <a:spLocks noChangeArrowheads="1"/>
              </p:cNvSpPr>
              <p:nvPr/>
            </p:nvSpPr>
            <p:spPr bwMode="auto">
              <a:xfrm>
                <a:off x="4604" y="229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é</a:t>
                </a:r>
                <a:endParaRPr lang="en-US" altLang="en-US" sz="2400" dirty="0"/>
              </a:p>
            </p:txBody>
          </p:sp>
          <p:sp>
            <p:nvSpPr>
              <p:cNvPr id="106250" name="Rectangle 778"/>
              <p:cNvSpPr>
                <a:spLocks noChangeArrowheads="1"/>
              </p:cNvSpPr>
              <p:nvPr/>
            </p:nvSpPr>
            <p:spPr bwMode="auto">
              <a:xfrm>
                <a:off x="4604" y="2706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ë</a:t>
                </a:r>
                <a:endParaRPr lang="en-US" altLang="en-US" sz="2400" dirty="0"/>
              </a:p>
            </p:txBody>
          </p:sp>
          <p:sp>
            <p:nvSpPr>
              <p:cNvPr id="106251" name="Rectangle 779"/>
              <p:cNvSpPr>
                <a:spLocks noChangeArrowheads="1"/>
              </p:cNvSpPr>
              <p:nvPr/>
            </p:nvSpPr>
            <p:spPr bwMode="auto">
              <a:xfrm>
                <a:off x="4604" y="2339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252" name="Rectangle 780"/>
              <p:cNvSpPr>
                <a:spLocks noChangeArrowheads="1"/>
              </p:cNvSpPr>
              <p:nvPr/>
            </p:nvSpPr>
            <p:spPr bwMode="auto">
              <a:xfrm>
                <a:off x="4604" y="2378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253" name="Rectangle 781"/>
              <p:cNvSpPr>
                <a:spLocks noChangeArrowheads="1"/>
              </p:cNvSpPr>
              <p:nvPr/>
            </p:nvSpPr>
            <p:spPr bwMode="auto">
              <a:xfrm>
                <a:off x="4604" y="2420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254" name="Rectangle 782"/>
              <p:cNvSpPr>
                <a:spLocks noChangeArrowheads="1"/>
              </p:cNvSpPr>
              <p:nvPr/>
            </p:nvSpPr>
            <p:spPr bwMode="auto">
              <a:xfrm>
                <a:off x="4604" y="246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255" name="Rectangle 783"/>
              <p:cNvSpPr>
                <a:spLocks noChangeArrowheads="1"/>
              </p:cNvSpPr>
              <p:nvPr/>
            </p:nvSpPr>
            <p:spPr bwMode="auto">
              <a:xfrm>
                <a:off x="4604" y="2501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256" name="Rectangle 784"/>
              <p:cNvSpPr>
                <a:spLocks noChangeArrowheads="1"/>
              </p:cNvSpPr>
              <p:nvPr/>
            </p:nvSpPr>
            <p:spPr bwMode="auto">
              <a:xfrm>
                <a:off x="4604" y="2540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257" name="Rectangle 785"/>
              <p:cNvSpPr>
                <a:spLocks noChangeArrowheads="1"/>
              </p:cNvSpPr>
              <p:nvPr/>
            </p:nvSpPr>
            <p:spPr bwMode="auto">
              <a:xfrm>
                <a:off x="4604" y="2580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258" name="Rectangle 786"/>
              <p:cNvSpPr>
                <a:spLocks noChangeArrowheads="1"/>
              </p:cNvSpPr>
              <p:nvPr/>
            </p:nvSpPr>
            <p:spPr bwMode="auto">
              <a:xfrm>
                <a:off x="4604" y="262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259" name="Rectangle 787"/>
              <p:cNvSpPr>
                <a:spLocks noChangeArrowheads="1"/>
              </p:cNvSpPr>
              <p:nvPr/>
            </p:nvSpPr>
            <p:spPr bwMode="auto">
              <a:xfrm>
                <a:off x="4604" y="266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260" name="Rectangle 788"/>
              <p:cNvSpPr>
                <a:spLocks noChangeArrowheads="1"/>
              </p:cNvSpPr>
              <p:nvPr/>
            </p:nvSpPr>
            <p:spPr bwMode="auto">
              <a:xfrm>
                <a:off x="4604" y="2665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ê</a:t>
                </a:r>
                <a:endParaRPr lang="en-US" altLang="en-US" sz="2400" dirty="0"/>
              </a:p>
            </p:txBody>
          </p:sp>
          <p:sp>
            <p:nvSpPr>
              <p:cNvPr id="106261" name="Rectangle 789"/>
              <p:cNvSpPr>
                <a:spLocks noChangeArrowheads="1"/>
              </p:cNvSpPr>
              <p:nvPr/>
            </p:nvSpPr>
            <p:spPr bwMode="auto">
              <a:xfrm>
                <a:off x="5116" y="229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ù</a:t>
                </a:r>
                <a:endParaRPr lang="en-US" altLang="en-US" sz="2400" dirty="0"/>
              </a:p>
            </p:txBody>
          </p:sp>
          <p:sp>
            <p:nvSpPr>
              <p:cNvPr id="106262" name="Rectangle 790"/>
              <p:cNvSpPr>
                <a:spLocks noChangeArrowheads="1"/>
              </p:cNvSpPr>
              <p:nvPr/>
            </p:nvSpPr>
            <p:spPr bwMode="auto">
              <a:xfrm>
                <a:off x="5116" y="2706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û</a:t>
                </a:r>
                <a:endParaRPr lang="en-US" altLang="en-US" sz="2400" dirty="0"/>
              </a:p>
            </p:txBody>
          </p:sp>
          <p:sp>
            <p:nvSpPr>
              <p:cNvPr id="106263" name="Rectangle 791"/>
              <p:cNvSpPr>
                <a:spLocks noChangeArrowheads="1"/>
              </p:cNvSpPr>
              <p:nvPr/>
            </p:nvSpPr>
            <p:spPr bwMode="auto">
              <a:xfrm>
                <a:off x="5116" y="2339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264" name="Rectangle 792"/>
              <p:cNvSpPr>
                <a:spLocks noChangeArrowheads="1"/>
              </p:cNvSpPr>
              <p:nvPr/>
            </p:nvSpPr>
            <p:spPr bwMode="auto">
              <a:xfrm>
                <a:off x="5116" y="2378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265" name="Rectangle 793"/>
              <p:cNvSpPr>
                <a:spLocks noChangeArrowheads="1"/>
              </p:cNvSpPr>
              <p:nvPr/>
            </p:nvSpPr>
            <p:spPr bwMode="auto">
              <a:xfrm>
                <a:off x="5116" y="2420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266" name="Rectangle 794"/>
              <p:cNvSpPr>
                <a:spLocks noChangeArrowheads="1"/>
              </p:cNvSpPr>
              <p:nvPr/>
            </p:nvSpPr>
            <p:spPr bwMode="auto">
              <a:xfrm>
                <a:off x="5116" y="246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267" name="Rectangle 795"/>
              <p:cNvSpPr>
                <a:spLocks noChangeArrowheads="1"/>
              </p:cNvSpPr>
              <p:nvPr/>
            </p:nvSpPr>
            <p:spPr bwMode="auto">
              <a:xfrm>
                <a:off x="5116" y="2501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268" name="Rectangle 796"/>
              <p:cNvSpPr>
                <a:spLocks noChangeArrowheads="1"/>
              </p:cNvSpPr>
              <p:nvPr/>
            </p:nvSpPr>
            <p:spPr bwMode="auto">
              <a:xfrm>
                <a:off x="5116" y="2540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269" name="Rectangle 797"/>
              <p:cNvSpPr>
                <a:spLocks noChangeArrowheads="1"/>
              </p:cNvSpPr>
              <p:nvPr/>
            </p:nvSpPr>
            <p:spPr bwMode="auto">
              <a:xfrm>
                <a:off x="5116" y="2580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270" name="Rectangle 798"/>
              <p:cNvSpPr>
                <a:spLocks noChangeArrowheads="1"/>
              </p:cNvSpPr>
              <p:nvPr/>
            </p:nvSpPr>
            <p:spPr bwMode="auto">
              <a:xfrm>
                <a:off x="5116" y="262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271" name="Rectangle 799"/>
              <p:cNvSpPr>
                <a:spLocks noChangeArrowheads="1"/>
              </p:cNvSpPr>
              <p:nvPr/>
            </p:nvSpPr>
            <p:spPr bwMode="auto">
              <a:xfrm>
                <a:off x="5116" y="2660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272" name="Rectangle 800"/>
              <p:cNvSpPr>
                <a:spLocks noChangeArrowheads="1"/>
              </p:cNvSpPr>
              <p:nvPr/>
            </p:nvSpPr>
            <p:spPr bwMode="auto">
              <a:xfrm>
                <a:off x="5116" y="2665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ú</a:t>
                </a:r>
                <a:endParaRPr lang="en-US" altLang="en-US" sz="2400" dirty="0"/>
              </a:p>
            </p:txBody>
          </p:sp>
          <p:sp>
            <p:nvSpPr>
              <p:cNvPr id="106273" name="Rectangle 801"/>
              <p:cNvSpPr>
                <a:spLocks noChangeArrowheads="1"/>
              </p:cNvSpPr>
              <p:nvPr/>
            </p:nvSpPr>
            <p:spPr bwMode="auto">
              <a:xfrm>
                <a:off x="4665" y="2304"/>
                <a:ext cx="38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274" name="Rectangle 802"/>
              <p:cNvSpPr>
                <a:spLocks noChangeArrowheads="1"/>
              </p:cNvSpPr>
              <p:nvPr/>
            </p:nvSpPr>
            <p:spPr bwMode="auto">
              <a:xfrm>
                <a:off x="4775" y="2304"/>
                <a:ext cx="30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275" name="Rectangle 803"/>
              <p:cNvSpPr>
                <a:spLocks noChangeArrowheads="1"/>
              </p:cNvSpPr>
              <p:nvPr/>
            </p:nvSpPr>
            <p:spPr bwMode="auto">
              <a:xfrm>
                <a:off x="4905" y="2304"/>
                <a:ext cx="63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276" name="Rectangle 804"/>
              <p:cNvSpPr>
                <a:spLocks noChangeArrowheads="1"/>
              </p:cNvSpPr>
              <p:nvPr/>
            </p:nvSpPr>
            <p:spPr bwMode="auto">
              <a:xfrm>
                <a:off x="5036" y="2299"/>
                <a:ext cx="42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-</a:t>
                </a:r>
                <a:endParaRPr lang="en-US" altLang="en-US" sz="2400" dirty="0"/>
              </a:p>
            </p:txBody>
          </p:sp>
          <p:sp>
            <p:nvSpPr>
              <p:cNvPr id="106277" name="Rectangle 805"/>
              <p:cNvSpPr>
                <a:spLocks noChangeArrowheads="1"/>
              </p:cNvSpPr>
              <p:nvPr/>
            </p:nvSpPr>
            <p:spPr bwMode="auto">
              <a:xfrm>
                <a:off x="5076" y="2304"/>
                <a:ext cx="29" cy="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278" name="Rectangle 806"/>
              <p:cNvSpPr>
                <a:spLocks noChangeArrowheads="1"/>
              </p:cNvSpPr>
              <p:nvPr/>
            </p:nvSpPr>
            <p:spPr bwMode="auto">
              <a:xfrm>
                <a:off x="4665" y="2439"/>
                <a:ext cx="38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1</a:t>
                </a:r>
                <a:endParaRPr lang="en-US" altLang="en-US" sz="2400" dirty="0"/>
              </a:p>
            </p:txBody>
          </p:sp>
          <p:sp>
            <p:nvSpPr>
              <p:cNvPr id="106279" name="Rectangle 807"/>
              <p:cNvSpPr>
                <a:spLocks noChangeArrowheads="1"/>
              </p:cNvSpPr>
              <p:nvPr/>
            </p:nvSpPr>
            <p:spPr bwMode="auto">
              <a:xfrm>
                <a:off x="4775" y="2439"/>
                <a:ext cx="30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i="1" dirty="0">
                    <a:solidFill>
                      <a:srgbClr val="000001"/>
                    </a:solidFill>
                    <a:latin typeface="Times New Roman" pitchFamily="18" charset="0"/>
                  </a:rPr>
                  <a:t>I</a:t>
                </a:r>
                <a:endParaRPr lang="en-US" altLang="en-US" sz="2400" dirty="0"/>
              </a:p>
            </p:txBody>
          </p:sp>
          <p:sp>
            <p:nvSpPr>
              <p:cNvPr id="106280" name="Rectangle 808"/>
              <p:cNvSpPr>
                <a:spLocks noChangeArrowheads="1"/>
              </p:cNvSpPr>
              <p:nvPr/>
            </p:nvSpPr>
            <p:spPr bwMode="auto">
              <a:xfrm>
                <a:off x="4905" y="2439"/>
                <a:ext cx="63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Times New Roman" pitchFamily="18" charset="0"/>
                  </a:rPr>
                  <a:t>-1</a:t>
                </a:r>
                <a:endParaRPr lang="en-US" altLang="en-US" sz="2400" dirty="0"/>
              </a:p>
            </p:txBody>
          </p:sp>
          <p:sp>
            <p:nvSpPr>
              <p:cNvPr id="106281" name="Rectangle 809"/>
              <p:cNvSpPr>
                <a:spLocks noChangeArrowheads="1"/>
              </p:cNvSpPr>
              <p:nvPr/>
            </p:nvSpPr>
            <p:spPr bwMode="auto">
              <a:xfrm>
                <a:off x="5036" y="2435"/>
                <a:ext cx="42" cy="1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800" dirty="0">
                    <a:solidFill>
                      <a:srgbClr val="000001"/>
                    </a:solidFill>
                    <a:latin typeface="Symbol" pitchFamily="18" charset="2"/>
                  </a:rPr>
                  <a:t>-</a:t>
                </a:r>
                <a:endParaRPr lang="en-US" altLang="en-US" sz="2400" dirty="0"/>
              </a:p>
            </p:txBody>
          </p:sp>
        </p:grpSp>
        <p:sp>
          <p:nvSpPr>
            <p:cNvPr id="106282" name="Rectangle 810"/>
            <p:cNvSpPr>
              <a:spLocks noChangeArrowheads="1"/>
            </p:cNvSpPr>
            <p:nvPr/>
          </p:nvSpPr>
          <p:spPr bwMode="auto">
            <a:xfrm>
              <a:off x="5076" y="2439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6283" name="Rectangle 811"/>
            <p:cNvSpPr>
              <a:spLocks noChangeArrowheads="1"/>
            </p:cNvSpPr>
            <p:nvPr/>
          </p:nvSpPr>
          <p:spPr bwMode="auto">
            <a:xfrm>
              <a:off x="4665" y="2574"/>
              <a:ext cx="38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6284" name="Rectangle 812"/>
            <p:cNvSpPr>
              <a:spLocks noChangeArrowheads="1"/>
            </p:cNvSpPr>
            <p:nvPr/>
          </p:nvSpPr>
          <p:spPr bwMode="auto">
            <a:xfrm>
              <a:off x="4775" y="2574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6285" name="Rectangle 813"/>
            <p:cNvSpPr>
              <a:spLocks noChangeArrowheads="1"/>
            </p:cNvSpPr>
            <p:nvPr/>
          </p:nvSpPr>
          <p:spPr bwMode="auto">
            <a:xfrm>
              <a:off x="4905" y="2574"/>
              <a:ext cx="64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-1</a:t>
              </a:r>
              <a:endParaRPr lang="en-US" altLang="en-US" sz="2400" dirty="0"/>
            </a:p>
          </p:txBody>
        </p:sp>
        <p:sp>
          <p:nvSpPr>
            <p:cNvPr id="106286" name="Rectangle 814"/>
            <p:cNvSpPr>
              <a:spLocks noChangeArrowheads="1"/>
            </p:cNvSpPr>
            <p:nvPr/>
          </p:nvSpPr>
          <p:spPr bwMode="auto">
            <a:xfrm>
              <a:off x="5036" y="2570"/>
              <a:ext cx="42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-</a:t>
              </a:r>
              <a:endParaRPr lang="en-US" altLang="en-US" sz="2400" dirty="0"/>
            </a:p>
          </p:txBody>
        </p:sp>
        <p:sp>
          <p:nvSpPr>
            <p:cNvPr id="106287" name="Rectangle 815"/>
            <p:cNvSpPr>
              <a:spLocks noChangeArrowheads="1"/>
            </p:cNvSpPr>
            <p:nvPr/>
          </p:nvSpPr>
          <p:spPr bwMode="auto">
            <a:xfrm>
              <a:off x="5076" y="2574"/>
              <a:ext cx="3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6288" name="Rectangle 816"/>
            <p:cNvSpPr>
              <a:spLocks noChangeArrowheads="1"/>
            </p:cNvSpPr>
            <p:nvPr/>
          </p:nvSpPr>
          <p:spPr bwMode="auto">
            <a:xfrm>
              <a:off x="4665" y="2712"/>
              <a:ext cx="3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1</a:t>
              </a:r>
              <a:endParaRPr lang="en-US" altLang="en-US" sz="2400" dirty="0"/>
            </a:p>
          </p:txBody>
        </p:sp>
        <p:sp>
          <p:nvSpPr>
            <p:cNvPr id="106289" name="Rectangle 817"/>
            <p:cNvSpPr>
              <a:spLocks noChangeArrowheads="1"/>
            </p:cNvSpPr>
            <p:nvPr/>
          </p:nvSpPr>
          <p:spPr bwMode="auto">
            <a:xfrm>
              <a:off x="4775" y="2712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  <p:sp>
          <p:nvSpPr>
            <p:cNvPr id="106290" name="Rectangle 818"/>
            <p:cNvSpPr>
              <a:spLocks noChangeArrowheads="1"/>
            </p:cNvSpPr>
            <p:nvPr/>
          </p:nvSpPr>
          <p:spPr bwMode="auto">
            <a:xfrm>
              <a:off x="4905" y="2712"/>
              <a:ext cx="64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Times New Roman" pitchFamily="18" charset="0"/>
                </a:rPr>
                <a:t>-1</a:t>
              </a:r>
              <a:endParaRPr lang="en-US" altLang="en-US" sz="2400" dirty="0"/>
            </a:p>
          </p:txBody>
        </p:sp>
        <p:sp>
          <p:nvSpPr>
            <p:cNvPr id="106291" name="Rectangle 819"/>
            <p:cNvSpPr>
              <a:spLocks noChangeArrowheads="1"/>
            </p:cNvSpPr>
            <p:nvPr/>
          </p:nvSpPr>
          <p:spPr bwMode="auto">
            <a:xfrm>
              <a:off x="5036" y="2706"/>
              <a:ext cx="42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dirty="0">
                  <a:solidFill>
                    <a:srgbClr val="000001"/>
                  </a:solidFill>
                  <a:latin typeface="Symbol" pitchFamily="18" charset="2"/>
                </a:rPr>
                <a:t>-</a:t>
              </a:r>
              <a:endParaRPr lang="en-US" altLang="en-US" sz="2400" dirty="0"/>
            </a:p>
          </p:txBody>
        </p:sp>
        <p:sp>
          <p:nvSpPr>
            <p:cNvPr id="106292" name="Rectangle 820"/>
            <p:cNvSpPr>
              <a:spLocks noChangeArrowheads="1"/>
            </p:cNvSpPr>
            <p:nvPr/>
          </p:nvSpPr>
          <p:spPr bwMode="auto">
            <a:xfrm>
              <a:off x="5076" y="2712"/>
              <a:ext cx="30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i="1" dirty="0">
                  <a:solidFill>
                    <a:srgbClr val="000001"/>
                  </a:solidFill>
                  <a:latin typeface="Times New Roman" pitchFamily="18" charset="0"/>
                </a:rPr>
                <a:t>I</a:t>
              </a:r>
              <a:endParaRPr lang="en-US" altLang="en-US" sz="2400" dirty="0"/>
            </a:p>
          </p:txBody>
        </p:sp>
      </p:grpSp>
      <p:graphicFrame>
        <p:nvGraphicFramePr>
          <p:cNvPr id="106293" name="Object 821"/>
          <p:cNvGraphicFramePr>
            <a:graphicFrameLocks noChangeAspect="1"/>
          </p:cNvGraphicFramePr>
          <p:nvPr/>
        </p:nvGraphicFramePr>
        <p:xfrm>
          <a:off x="1201738" y="4368800"/>
          <a:ext cx="520700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92" name="Equation" r:id="rId5" imgW="5206680" imgH="2133360" progId="Equation.DSMT4">
                  <p:embed/>
                </p:oleObj>
              </mc:Choice>
              <mc:Fallback>
                <p:oleObj name="Equation" r:id="rId5" imgW="5206680" imgH="2133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1738" y="4368800"/>
                        <a:ext cx="5207000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294" name="Text Box 822"/>
          <p:cNvSpPr txBox="1">
            <a:spLocks noChangeArrowheads="1"/>
          </p:cNvSpPr>
          <p:nvPr/>
        </p:nvSpPr>
        <p:spPr bwMode="auto">
          <a:xfrm>
            <a:off x="6276975" y="5864225"/>
            <a:ext cx="2541588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0" i="1" dirty="0"/>
              <a:t>“  ”</a:t>
            </a:r>
            <a:r>
              <a:rPr lang="en-US" altLang="en-US" sz="1800" b="0" dirty="0"/>
              <a:t>= </a:t>
            </a:r>
            <a:r>
              <a:rPr lang="en-US" altLang="en-US" sz="1600" dirty="0"/>
              <a:t>element by element</a:t>
            </a:r>
          </a:p>
          <a:p>
            <a:r>
              <a:rPr lang="en-US" altLang="en-US" sz="1600" dirty="0"/>
              <a:t>         multiply</a:t>
            </a:r>
            <a:endParaRPr lang="en-US" altLang="en-US" sz="1800" b="0" dirty="0"/>
          </a:p>
        </p:txBody>
      </p:sp>
      <p:graphicFrame>
        <p:nvGraphicFramePr>
          <p:cNvPr id="106295" name="Object 823"/>
          <p:cNvGraphicFramePr>
            <a:graphicFrameLocks noChangeAspect="1"/>
          </p:cNvGraphicFramePr>
          <p:nvPr/>
        </p:nvGraphicFramePr>
        <p:xfrm>
          <a:off x="6477000" y="6032500"/>
          <a:ext cx="125413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93" name="Equation" r:id="rId7" imgW="126720" imgH="139680" progId="Equation.DSMT4">
                  <p:embed/>
                </p:oleObj>
              </mc:Choice>
              <mc:Fallback>
                <p:oleObj name="Equation" r:id="rId7" imgW="126720" imgH="139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6032500"/>
                        <a:ext cx="125413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820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 dirty="0" smtClean="0"/>
              <a:t>New FFT Matrix Form</a:t>
            </a:r>
            <a:endParaRPr lang="en-US" altLang="en-US" dirty="0"/>
          </a:p>
        </p:txBody>
      </p:sp>
      <p:sp>
        <p:nvSpPr>
          <p:cNvPr id="130051" name="Text Box 2051"/>
          <p:cNvSpPr txBox="1">
            <a:spLocks noChangeArrowheads="1"/>
          </p:cNvSpPr>
          <p:nvPr/>
        </p:nvSpPr>
        <p:spPr bwMode="auto">
          <a:xfrm>
            <a:off x="4414838" y="1760538"/>
            <a:ext cx="2541587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i="1" dirty="0"/>
              <a:t>“  ”</a:t>
            </a:r>
            <a:r>
              <a:rPr lang="en-US" altLang="en-US" sz="1800" dirty="0"/>
              <a:t>= </a:t>
            </a:r>
            <a:r>
              <a:rPr lang="en-US" altLang="en-US" sz="1600" b="1" dirty="0"/>
              <a:t>element by element</a:t>
            </a:r>
          </a:p>
          <a:p>
            <a:r>
              <a:rPr lang="en-US" altLang="en-US" sz="1600" b="1" dirty="0"/>
              <a:t>         multiply</a:t>
            </a:r>
            <a:endParaRPr lang="en-US" altLang="en-US" sz="1800" dirty="0"/>
          </a:p>
        </p:txBody>
      </p:sp>
      <p:graphicFrame>
        <p:nvGraphicFramePr>
          <p:cNvPr id="130052" name="Object 20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012204"/>
              </p:ext>
            </p:extLst>
          </p:nvPr>
        </p:nvGraphicFramePr>
        <p:xfrm>
          <a:off x="4572000" y="1927225"/>
          <a:ext cx="125413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75" name="Equation" r:id="rId3" imgW="126720" imgH="139680" progId="Equation.DSMT4">
                  <p:embed/>
                </p:oleObj>
              </mc:Choice>
              <mc:Fallback>
                <p:oleObj name="Equation" r:id="rId3" imgW="126720" imgH="139680" progId="Equation.DSMT4">
                  <p:embed/>
                  <p:pic>
                    <p:nvPicPr>
                      <p:cNvPr id="0" name="Object 2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927225"/>
                        <a:ext cx="125413" cy="13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3" name="Object 20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052444"/>
              </p:ext>
            </p:extLst>
          </p:nvPr>
        </p:nvGraphicFramePr>
        <p:xfrm>
          <a:off x="1676400" y="1600200"/>
          <a:ext cx="2200275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676" name="Equation" r:id="rId5" imgW="1269720" imgH="520560" progId="Equation.DSMT4">
                  <p:embed/>
                </p:oleObj>
              </mc:Choice>
              <mc:Fallback>
                <p:oleObj name="Equation" r:id="rId5" imgW="1269720" imgH="520560" progId="Equation.DSMT4">
                  <p:embed/>
                  <p:pic>
                    <p:nvPicPr>
                      <p:cNvPr id="0" name="Object 20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600200"/>
                        <a:ext cx="2200275" cy="90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0058" name="Picture 205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76600"/>
            <a:ext cx="6935788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0" y="5181600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(for </a:t>
            </a:r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=4)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 dirty="0"/>
              <a:t>“</a:t>
            </a:r>
            <a:r>
              <a:rPr lang="en-US" altLang="en-US" sz="2800" b="1" dirty="0" smtClean="0"/>
              <a:t>Base-</a:t>
            </a:r>
            <a:r>
              <a:rPr lang="en-US" altLang="en-US" sz="2800" b="1" i="1" dirty="0" smtClean="0"/>
              <a:t>b</a:t>
            </a:r>
            <a:r>
              <a:rPr lang="en-US" altLang="en-US" sz="2800" b="1" dirty="0" smtClean="0"/>
              <a:t>” </a:t>
            </a:r>
            <a:r>
              <a:rPr lang="en-US" altLang="en-US" sz="2800" b="1" dirty="0"/>
              <a:t>FFT Architecture</a:t>
            </a:r>
            <a:r>
              <a:rPr lang="en-US" altLang="en-US" b="1" dirty="0"/>
              <a:t> </a:t>
            </a:r>
            <a:endParaRPr lang="en-US" altLang="en-US" dirty="0"/>
          </a:p>
        </p:txBody>
      </p:sp>
      <p:graphicFrame>
        <p:nvGraphicFramePr>
          <p:cNvPr id="115723" name="Object 11"/>
          <p:cNvGraphicFramePr>
            <a:graphicFrameLocks noChangeAspect="1"/>
          </p:cNvGraphicFramePr>
          <p:nvPr/>
        </p:nvGraphicFramePr>
        <p:xfrm>
          <a:off x="3419475" y="2124075"/>
          <a:ext cx="2220913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13" name="Equation" r:id="rId3" imgW="1282680" imgH="520560" progId="Equation.DSMT4">
                  <p:embed/>
                </p:oleObj>
              </mc:Choice>
              <mc:Fallback>
                <p:oleObj name="Equation" r:id="rId3" imgW="1282680" imgH="52056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2124075"/>
                        <a:ext cx="2220913" cy="90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731" name="Text Box 19"/>
          <p:cNvSpPr txBox="1">
            <a:spLocks noChangeArrowheads="1"/>
          </p:cNvSpPr>
          <p:nvPr/>
        </p:nvSpPr>
        <p:spPr bwMode="auto">
          <a:xfrm>
            <a:off x="1431925" y="1431925"/>
            <a:ext cx="29787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 smtClean="0"/>
              <a:t>Base-</a:t>
            </a:r>
            <a:r>
              <a:rPr lang="en-US" altLang="en-US" sz="2000" b="1" i="1" dirty="0" smtClean="0"/>
              <a:t>b</a:t>
            </a:r>
            <a:r>
              <a:rPr lang="en-US" altLang="en-US" sz="2000" b="1" dirty="0" smtClean="0"/>
              <a:t> </a:t>
            </a:r>
            <a:r>
              <a:rPr lang="en-US" altLang="en-US" sz="2000" b="1" dirty="0"/>
              <a:t>DFT equations:</a:t>
            </a:r>
          </a:p>
        </p:txBody>
      </p:sp>
      <p:sp>
        <p:nvSpPr>
          <p:cNvPr id="115732" name="Text Box 20"/>
          <p:cNvSpPr txBox="1">
            <a:spLocks noChangeArrowheads="1"/>
          </p:cNvSpPr>
          <p:nvPr/>
        </p:nvSpPr>
        <p:spPr bwMode="auto">
          <a:xfrm>
            <a:off x="1431925" y="3302000"/>
            <a:ext cx="3189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/>
              <a:t>Base-4 DFT architecture:</a:t>
            </a:r>
            <a:endParaRPr lang="en-US" alt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" y="4267200"/>
            <a:ext cx="4366260" cy="2093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388" y="4267200"/>
            <a:ext cx="2724912" cy="20939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0" y="3886200"/>
            <a:ext cx="907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Virtual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400800" y="3867090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Physical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.pot">
  <a:themeElements>
    <a:clrScheme name="Contemporary.pot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.pot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Contemporary.pot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.pot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.pot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97 Office\Templates\Presentation Designs\Contemporary.pot</Template>
  <TotalTime>35482</TotalTime>
  <Words>1563</Words>
  <Application>Microsoft Office PowerPoint</Application>
  <PresentationFormat>Letter Paper (8.5x11 in)</PresentationFormat>
  <Paragraphs>1074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Contemporary.pot</vt:lpstr>
      <vt:lpstr>Equation</vt:lpstr>
      <vt:lpstr>High-Throughput Programmable Systolic Array FFT Architecture and FPGA Implementations</vt:lpstr>
      <vt:lpstr>Outline </vt:lpstr>
      <vt:lpstr>Future Drivers for Wireless FFT Design</vt:lpstr>
      <vt:lpstr>FFT Architecture Review (1): Pipelined</vt:lpstr>
      <vt:lpstr>FFT Architecture Review (2): Memory Based</vt:lpstr>
      <vt:lpstr>Matrix Form DFT (16-Point DFT)</vt:lpstr>
      <vt:lpstr>Inputs X and Outputs Z in Bit-reversed Form (N=16)</vt:lpstr>
      <vt:lpstr>New FFT Matrix Form</vt:lpstr>
      <vt:lpstr>“Base-b” FFT Architecture </vt:lpstr>
      <vt:lpstr>Processing flow for DFT of length N = Nr Nc</vt:lpstr>
      <vt:lpstr>Base-4 Array Architecture </vt:lpstr>
      <vt:lpstr>Interconnection Delays</vt:lpstr>
      <vt:lpstr>LTE Uplink: Single Carrier FDMA</vt:lpstr>
      <vt:lpstr>LTE Systolic DFT</vt:lpstr>
      <vt:lpstr>Programmability</vt:lpstr>
      <vt:lpstr>LTE DFT: FPGA Cycle Counts</vt:lpstr>
      <vt:lpstr>LTE DFT: FPGA Circuit Usage Comparisons</vt:lpstr>
      <vt:lpstr>LTE Systolic DFT: Performance Comparisons</vt:lpstr>
      <vt:lpstr>Fixed Size FFT: Power-of-two</vt:lpstr>
      <vt:lpstr>Variable Size FFT: Power-of-two</vt:lpstr>
      <vt:lpstr>Conclusion: Better FFTs are Possible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Reporting Status or Progress</dc:title>
  <dc:creator>Dr. J. Greg Nash</dc:creator>
  <cp:lastModifiedBy>Greg</cp:lastModifiedBy>
  <cp:revision>685</cp:revision>
  <cp:lastPrinted>2014-02-02T02:30:34Z</cp:lastPrinted>
  <dcterms:created xsi:type="dcterms:W3CDTF">1995-06-02T21:43:34Z</dcterms:created>
  <dcterms:modified xsi:type="dcterms:W3CDTF">2014-04-16T01:14:34Z</dcterms:modified>
</cp:coreProperties>
</file>